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4" r:id="rId1"/>
  </p:sldMasterIdLst>
  <p:notesMasterIdLst>
    <p:notesMasterId r:id="rId49"/>
  </p:notesMasterIdLst>
  <p:sldIdLst>
    <p:sldId id="260" r:id="rId2"/>
    <p:sldId id="261" r:id="rId3"/>
    <p:sldId id="303" r:id="rId4"/>
    <p:sldId id="305" r:id="rId5"/>
    <p:sldId id="373" r:id="rId6"/>
    <p:sldId id="266" r:id="rId7"/>
    <p:sldId id="267" r:id="rId8"/>
    <p:sldId id="374" r:id="rId9"/>
    <p:sldId id="375" r:id="rId10"/>
    <p:sldId id="271" r:id="rId11"/>
    <p:sldId id="309" r:id="rId12"/>
    <p:sldId id="376" r:id="rId13"/>
    <p:sldId id="310" r:id="rId14"/>
    <p:sldId id="389" r:id="rId15"/>
    <p:sldId id="390" r:id="rId16"/>
    <p:sldId id="273" r:id="rId17"/>
    <p:sldId id="377" r:id="rId18"/>
    <p:sldId id="275" r:id="rId19"/>
    <p:sldId id="276" r:id="rId20"/>
    <p:sldId id="391" r:id="rId21"/>
    <p:sldId id="281" r:id="rId22"/>
    <p:sldId id="283" r:id="rId23"/>
    <p:sldId id="284" r:id="rId24"/>
    <p:sldId id="378" r:id="rId25"/>
    <p:sldId id="380" r:id="rId26"/>
    <p:sldId id="381" r:id="rId27"/>
    <p:sldId id="382" r:id="rId28"/>
    <p:sldId id="383" r:id="rId29"/>
    <p:sldId id="385" r:id="rId30"/>
    <p:sldId id="384" r:id="rId31"/>
    <p:sldId id="363" r:id="rId32"/>
    <p:sldId id="365" r:id="rId33"/>
    <p:sldId id="287" r:id="rId34"/>
    <p:sldId id="386" r:id="rId35"/>
    <p:sldId id="387" r:id="rId36"/>
    <p:sldId id="289" r:id="rId37"/>
    <p:sldId id="369" r:id="rId38"/>
    <p:sldId id="370" r:id="rId39"/>
    <p:sldId id="379" r:id="rId40"/>
    <p:sldId id="372" r:id="rId41"/>
    <p:sldId id="292" r:id="rId42"/>
    <p:sldId id="368" r:id="rId43"/>
    <p:sldId id="290" r:id="rId44"/>
    <p:sldId id="388" r:id="rId45"/>
    <p:sldId id="364" r:id="rId46"/>
    <p:sldId id="298" r:id="rId47"/>
    <p:sldId id="300" r:id="rId48"/>
  </p:sldIdLst>
  <p:sldSz cx="9144000" cy="6858000" type="screen4x3"/>
  <p:notesSz cx="6735763" cy="9869488"/>
  <p:defaultTextStyle>
    <a:defPPr>
      <a:defRPr lang="en-GB"/>
    </a:defPPr>
    <a:lvl1pPr algn="l" rtl="0" eaLnBrk="0" fontAlgn="base" hangingPunct="0">
      <a:spcBef>
        <a:spcPct val="0"/>
      </a:spcBef>
      <a:spcAft>
        <a:spcPct val="0"/>
      </a:spcAft>
      <a:defRPr sz="2800" kern="1200" baseline="-250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800" kern="1200" baseline="-250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800" kern="1200" baseline="-250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800" kern="1200" baseline="-250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800" kern="1200" baseline="-250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800" kern="1200" baseline="-250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800" kern="1200" baseline="-250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800" kern="1200" baseline="-250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800" kern="1200" baseline="-250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492" autoAdjust="0"/>
    <p:restoredTop sz="73944" autoAdjust="0"/>
  </p:normalViewPr>
  <p:slideViewPr>
    <p:cSldViewPr snapToGrid="0">
      <p:cViewPr varScale="1">
        <p:scale>
          <a:sx n="78" d="100"/>
          <a:sy n="78" d="100"/>
        </p:scale>
        <p:origin x="176" y="14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1FEC35C-27D8-A11D-1A15-86595B88BCB5}"/>
              </a:ext>
            </a:extLst>
          </p:cNvPr>
          <p:cNvSpPr>
            <a:spLocks noGrp="1" noChangeArrowheads="1"/>
          </p:cNvSpPr>
          <p:nvPr>
            <p:ph type="hdr" sz="quarter"/>
          </p:nvPr>
        </p:nvSpPr>
        <p:spPr bwMode="auto">
          <a:xfrm>
            <a:off x="0" y="0"/>
            <a:ext cx="2919413" cy="493713"/>
          </a:xfrm>
          <a:prstGeom prst="rect">
            <a:avLst/>
          </a:prstGeom>
          <a:noFill/>
          <a:ln>
            <a:noFill/>
          </a:ln>
        </p:spPr>
        <p:txBody>
          <a:bodyPr vert="horz" wrap="square" lIns="91440" tIns="45720" rIns="91440" bIns="45720" numCol="1" anchor="t" anchorCtr="0" compatLnSpc="1">
            <a:prstTxWarp prst="textNoShape">
              <a:avLst/>
            </a:prstTxWarp>
          </a:bodyPr>
          <a:lstStyle>
            <a:lvl1pPr>
              <a:defRPr sz="1200" baseline="0"/>
            </a:lvl1pPr>
          </a:lstStyle>
          <a:p>
            <a:pPr>
              <a:defRPr/>
            </a:pPr>
            <a:endParaRPr lang="en-GB" altLang="en-US"/>
          </a:p>
        </p:txBody>
      </p:sp>
      <p:sp>
        <p:nvSpPr>
          <p:cNvPr id="3075" name="Rectangle 3">
            <a:extLst>
              <a:ext uri="{FF2B5EF4-FFF2-40B4-BE49-F238E27FC236}">
                <a16:creationId xmlns:a16="http://schemas.microsoft.com/office/drawing/2014/main" id="{2D3A98A0-3721-0E06-59B5-7B046E7B5698}"/>
              </a:ext>
            </a:extLst>
          </p:cNvPr>
          <p:cNvSpPr>
            <a:spLocks noGrp="1" noChangeArrowheads="1"/>
          </p:cNvSpPr>
          <p:nvPr>
            <p:ph type="dt" idx="1"/>
          </p:nvPr>
        </p:nvSpPr>
        <p:spPr bwMode="auto">
          <a:xfrm>
            <a:off x="3816350" y="0"/>
            <a:ext cx="2919413" cy="493713"/>
          </a:xfrm>
          <a:prstGeom prst="rect">
            <a:avLst/>
          </a:prstGeom>
          <a:noFill/>
          <a:ln>
            <a:noFill/>
          </a:ln>
        </p:spPr>
        <p:txBody>
          <a:bodyPr vert="horz" wrap="square" lIns="91440" tIns="45720" rIns="91440" bIns="45720" numCol="1" anchor="t" anchorCtr="0" compatLnSpc="1">
            <a:prstTxWarp prst="textNoShape">
              <a:avLst/>
            </a:prstTxWarp>
          </a:bodyPr>
          <a:lstStyle>
            <a:lvl1pPr algn="r">
              <a:defRPr sz="1200" baseline="0"/>
            </a:lvl1pPr>
          </a:lstStyle>
          <a:p>
            <a:pPr>
              <a:defRPr/>
            </a:pPr>
            <a:endParaRPr lang="en-GB" altLang="en-US"/>
          </a:p>
        </p:txBody>
      </p:sp>
      <p:sp>
        <p:nvSpPr>
          <p:cNvPr id="13316" name="Rectangle 4">
            <a:extLst>
              <a:ext uri="{FF2B5EF4-FFF2-40B4-BE49-F238E27FC236}">
                <a16:creationId xmlns:a16="http://schemas.microsoft.com/office/drawing/2014/main" id="{9B831D55-F13A-1F9F-EE67-81DE40A7BB1D}"/>
              </a:ext>
            </a:extLst>
          </p:cNvPr>
          <p:cNvSpPr>
            <a:spLocks noGrp="1" noRot="1" noChangeAspect="1" noChangeArrowheads="1" noTextEdit="1"/>
          </p:cNvSpPr>
          <p:nvPr>
            <p:ph type="sldImg" idx="2"/>
          </p:nvPr>
        </p:nvSpPr>
        <p:spPr bwMode="auto">
          <a:xfrm>
            <a:off x="900113" y="739775"/>
            <a:ext cx="4935537" cy="37020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D8DF1DDC-51C9-FD9F-3E69-7EA938CE8324}"/>
              </a:ext>
            </a:extLst>
          </p:cNvPr>
          <p:cNvSpPr>
            <a:spLocks noGrp="1" noChangeArrowheads="1"/>
          </p:cNvSpPr>
          <p:nvPr>
            <p:ph type="body" sz="quarter" idx="3"/>
          </p:nvPr>
        </p:nvSpPr>
        <p:spPr bwMode="auto">
          <a:xfrm>
            <a:off x="898525" y="4687888"/>
            <a:ext cx="4938713" cy="4441825"/>
          </a:xfrm>
          <a:prstGeom prst="rect">
            <a:avLst/>
          </a:prstGeom>
          <a:noFill/>
          <a:ln>
            <a:noFill/>
          </a:ln>
        </p:spPr>
        <p:txBody>
          <a:bodyPr vert="horz" wrap="square" lIns="91440" tIns="45720" rIns="91440" bIns="45720"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3078" name="Rectangle 6">
            <a:extLst>
              <a:ext uri="{FF2B5EF4-FFF2-40B4-BE49-F238E27FC236}">
                <a16:creationId xmlns:a16="http://schemas.microsoft.com/office/drawing/2014/main" id="{1531B5E5-53BC-FA51-8E59-07E4EAF23DD8}"/>
              </a:ext>
            </a:extLst>
          </p:cNvPr>
          <p:cNvSpPr>
            <a:spLocks noGrp="1" noChangeArrowheads="1"/>
          </p:cNvSpPr>
          <p:nvPr>
            <p:ph type="ftr" sz="quarter" idx="4"/>
          </p:nvPr>
        </p:nvSpPr>
        <p:spPr bwMode="auto">
          <a:xfrm>
            <a:off x="0" y="9375775"/>
            <a:ext cx="2919413" cy="493713"/>
          </a:xfrm>
          <a:prstGeom prst="rect">
            <a:avLst/>
          </a:prstGeom>
          <a:noFill/>
          <a:ln>
            <a:noFill/>
          </a:ln>
        </p:spPr>
        <p:txBody>
          <a:bodyPr vert="horz" wrap="square" lIns="91440" tIns="45720" rIns="91440" bIns="45720" numCol="1" anchor="b" anchorCtr="0" compatLnSpc="1">
            <a:prstTxWarp prst="textNoShape">
              <a:avLst/>
            </a:prstTxWarp>
          </a:bodyPr>
          <a:lstStyle>
            <a:lvl1pPr>
              <a:defRPr sz="1200" baseline="0"/>
            </a:lvl1pPr>
          </a:lstStyle>
          <a:p>
            <a:pPr>
              <a:defRPr/>
            </a:pPr>
            <a:endParaRPr lang="en-GB" altLang="en-US"/>
          </a:p>
        </p:txBody>
      </p:sp>
      <p:sp>
        <p:nvSpPr>
          <p:cNvPr id="3079" name="Rectangle 7">
            <a:extLst>
              <a:ext uri="{FF2B5EF4-FFF2-40B4-BE49-F238E27FC236}">
                <a16:creationId xmlns:a16="http://schemas.microsoft.com/office/drawing/2014/main" id="{F942BC41-8303-26AF-10B9-6DFA3B00FAAD}"/>
              </a:ext>
            </a:extLst>
          </p:cNvPr>
          <p:cNvSpPr>
            <a:spLocks noGrp="1" noChangeArrowheads="1"/>
          </p:cNvSpPr>
          <p:nvPr>
            <p:ph type="sldNum" sz="quarter" idx="5"/>
          </p:nvPr>
        </p:nvSpPr>
        <p:spPr bwMode="auto">
          <a:xfrm>
            <a:off x="3816350" y="9375775"/>
            <a:ext cx="2919413" cy="493713"/>
          </a:xfrm>
          <a:prstGeom prst="rect">
            <a:avLst/>
          </a:prstGeom>
          <a:noFill/>
          <a:ln>
            <a:noFill/>
          </a:ln>
        </p:spPr>
        <p:txBody>
          <a:bodyPr vert="horz" wrap="square" lIns="91440" tIns="45720" rIns="91440" bIns="45720" numCol="1" anchor="b" anchorCtr="0" compatLnSpc="1">
            <a:prstTxWarp prst="textNoShape">
              <a:avLst/>
            </a:prstTxWarp>
          </a:bodyPr>
          <a:lstStyle>
            <a:lvl1pPr algn="r">
              <a:defRPr sz="1200" baseline="0"/>
            </a:lvl1pPr>
          </a:lstStyle>
          <a:p>
            <a:pPr>
              <a:defRPr/>
            </a:pPr>
            <a:fld id="{89A6CF37-4DAB-7040-9575-779B89C2131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a:extLst>
              <a:ext uri="{FF2B5EF4-FFF2-40B4-BE49-F238E27FC236}">
                <a16:creationId xmlns:a16="http://schemas.microsoft.com/office/drawing/2014/main" id="{7565396A-8EFC-D8A4-DCBB-28DCC11A4F3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9AE56823-51A2-154D-86C0-1F863E36BED7}" type="slidenum">
              <a:rPr lang="en-GB" altLang="en-US" sz="1200" baseline="0" smtClean="0"/>
              <a:pPr/>
              <a:t>1</a:t>
            </a:fld>
            <a:endParaRPr lang="en-GB" altLang="en-US" sz="1200" baseline="0"/>
          </a:p>
        </p:txBody>
      </p:sp>
      <p:sp>
        <p:nvSpPr>
          <p:cNvPr id="15362" name="Rectangle 2">
            <a:extLst>
              <a:ext uri="{FF2B5EF4-FFF2-40B4-BE49-F238E27FC236}">
                <a16:creationId xmlns:a16="http://schemas.microsoft.com/office/drawing/2014/main" id="{127AB55D-8C70-5C04-EB61-B15F8D6B9CFC}"/>
              </a:ext>
            </a:extLst>
          </p:cNvPr>
          <p:cNvSpPr>
            <a:spLocks noGrp="1" noRot="1" noChangeAspect="1" noChangeArrowheads="1" noTextEdit="1"/>
          </p:cNvSpPr>
          <p:nvPr>
            <p:ph type="sldImg"/>
          </p:nvPr>
        </p:nvSpPr>
        <p:spPr>
          <a:ln/>
        </p:spPr>
      </p:sp>
      <p:sp>
        <p:nvSpPr>
          <p:cNvPr id="15363" name="Rectangle 3">
            <a:extLst>
              <a:ext uri="{FF2B5EF4-FFF2-40B4-BE49-F238E27FC236}">
                <a16:creationId xmlns:a16="http://schemas.microsoft.com/office/drawing/2014/main" id="{589FC0AC-D209-154A-0432-F5657F9928C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228600" indent="-228600"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a:extLst>
              <a:ext uri="{FF2B5EF4-FFF2-40B4-BE49-F238E27FC236}">
                <a16:creationId xmlns:a16="http://schemas.microsoft.com/office/drawing/2014/main" id="{C857F9A5-861E-1D08-2941-01E06126C88C}"/>
              </a:ext>
            </a:extLst>
          </p:cNvPr>
          <p:cNvSpPr>
            <a:spLocks noGrp="1" noRot="1" noChangeAspect="1" noChangeArrowheads="1" noTextEdit="1"/>
          </p:cNvSpPr>
          <p:nvPr>
            <p:ph type="sldImg"/>
          </p:nvPr>
        </p:nvSpPr>
        <p:spPr>
          <a:ln/>
        </p:spPr>
      </p:sp>
      <p:sp>
        <p:nvSpPr>
          <p:cNvPr id="39938" name="Notes Placeholder 2">
            <a:extLst>
              <a:ext uri="{FF2B5EF4-FFF2-40B4-BE49-F238E27FC236}">
                <a16:creationId xmlns:a16="http://schemas.microsoft.com/office/drawing/2014/main" id="{C12531D3-D751-FA64-4641-B222FCACC3A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9939" name="Slide Number Placeholder 3">
            <a:extLst>
              <a:ext uri="{FF2B5EF4-FFF2-40B4-BE49-F238E27FC236}">
                <a16:creationId xmlns:a16="http://schemas.microsoft.com/office/drawing/2014/main" id="{24ABC88B-C35D-EFDA-38EB-EF86EEAEC7A7}"/>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7BE7C0E1-0E3C-7146-B2EB-A57A5F2E14B1}" type="slidenum">
              <a:rPr lang="en-GB" altLang="en-US" sz="1200" baseline="0" smtClean="0"/>
              <a:pPr/>
              <a:t>11</a:t>
            </a:fld>
            <a:endParaRPr lang="en-GB" altLang="en-US" sz="1200" baseline="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9A6CF37-4DAB-7040-9575-779B89C2131D}" type="slidenum">
              <a:rPr lang="en-GB" altLang="en-US" smtClean="0"/>
              <a:pPr>
                <a:defRPr/>
              </a:pPr>
              <a:t>13</a:t>
            </a:fld>
            <a:endParaRPr lang="en-GB" altLang="en-US"/>
          </a:p>
        </p:txBody>
      </p:sp>
    </p:spTree>
    <p:extLst>
      <p:ext uri="{BB962C8B-B14F-4D97-AF65-F5344CB8AC3E}">
        <p14:creationId xmlns:p14="http://schemas.microsoft.com/office/powerpoint/2010/main" val="1888417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9A6CF37-4DAB-7040-9575-779B89C2131D}" type="slidenum">
              <a:rPr lang="en-GB" altLang="en-US" smtClean="0"/>
              <a:pPr>
                <a:defRPr/>
              </a:pPr>
              <a:t>14</a:t>
            </a:fld>
            <a:endParaRPr lang="en-GB" altLang="en-US"/>
          </a:p>
        </p:txBody>
      </p:sp>
    </p:spTree>
    <p:extLst>
      <p:ext uri="{BB962C8B-B14F-4D97-AF65-F5344CB8AC3E}">
        <p14:creationId xmlns:p14="http://schemas.microsoft.com/office/powerpoint/2010/main" val="23643319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9A6CF37-4DAB-7040-9575-779B89C2131D}" type="slidenum">
              <a:rPr lang="en-GB" altLang="en-US" smtClean="0"/>
              <a:pPr>
                <a:defRPr/>
              </a:pPr>
              <a:t>16</a:t>
            </a:fld>
            <a:endParaRPr lang="en-GB" altLang="en-US"/>
          </a:p>
        </p:txBody>
      </p:sp>
    </p:spTree>
    <p:extLst>
      <p:ext uri="{BB962C8B-B14F-4D97-AF65-F5344CB8AC3E}">
        <p14:creationId xmlns:p14="http://schemas.microsoft.com/office/powerpoint/2010/main" val="4242154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9A6CF37-4DAB-7040-9575-779B89C2131D}" type="slidenum">
              <a:rPr lang="en-GB" altLang="en-US" smtClean="0"/>
              <a:pPr>
                <a:defRPr/>
              </a:pPr>
              <a:t>17</a:t>
            </a:fld>
            <a:endParaRPr lang="en-GB" altLang="en-US"/>
          </a:p>
        </p:txBody>
      </p:sp>
    </p:spTree>
    <p:extLst>
      <p:ext uri="{BB962C8B-B14F-4D97-AF65-F5344CB8AC3E}">
        <p14:creationId xmlns:p14="http://schemas.microsoft.com/office/powerpoint/2010/main" val="16354218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9A6CF37-4DAB-7040-9575-779B89C2131D}" type="slidenum">
              <a:rPr lang="en-GB" altLang="en-US" smtClean="0"/>
              <a:pPr>
                <a:defRPr/>
              </a:pPr>
              <a:t>18</a:t>
            </a:fld>
            <a:endParaRPr lang="en-GB" altLang="en-US"/>
          </a:p>
        </p:txBody>
      </p:sp>
    </p:spTree>
    <p:extLst>
      <p:ext uri="{BB962C8B-B14F-4D97-AF65-F5344CB8AC3E}">
        <p14:creationId xmlns:p14="http://schemas.microsoft.com/office/powerpoint/2010/main" val="6427712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9A6CF37-4DAB-7040-9575-779B89C2131D}" type="slidenum">
              <a:rPr lang="en-GB" altLang="en-US" smtClean="0"/>
              <a:pPr>
                <a:defRPr/>
              </a:pPr>
              <a:t>19</a:t>
            </a:fld>
            <a:endParaRPr lang="en-GB" altLang="en-US"/>
          </a:p>
        </p:txBody>
      </p:sp>
    </p:spTree>
    <p:extLst>
      <p:ext uri="{BB962C8B-B14F-4D97-AF65-F5344CB8AC3E}">
        <p14:creationId xmlns:p14="http://schemas.microsoft.com/office/powerpoint/2010/main" val="31765782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9A6CF37-4DAB-7040-9575-779B89C2131D}" type="slidenum">
              <a:rPr lang="en-GB" altLang="en-US" smtClean="0"/>
              <a:pPr>
                <a:defRPr/>
              </a:pPr>
              <a:t>21</a:t>
            </a:fld>
            <a:endParaRPr lang="en-GB" altLang="en-US"/>
          </a:p>
        </p:txBody>
      </p:sp>
    </p:spTree>
    <p:extLst>
      <p:ext uri="{BB962C8B-B14F-4D97-AF65-F5344CB8AC3E}">
        <p14:creationId xmlns:p14="http://schemas.microsoft.com/office/powerpoint/2010/main" val="13832058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9A6CF37-4DAB-7040-9575-779B89C2131D}" type="slidenum">
              <a:rPr lang="en-GB" altLang="en-US" smtClean="0"/>
              <a:pPr>
                <a:defRPr/>
              </a:pPr>
              <a:t>22</a:t>
            </a:fld>
            <a:endParaRPr lang="en-GB" altLang="en-US"/>
          </a:p>
        </p:txBody>
      </p:sp>
    </p:spTree>
    <p:extLst>
      <p:ext uri="{BB962C8B-B14F-4D97-AF65-F5344CB8AC3E}">
        <p14:creationId xmlns:p14="http://schemas.microsoft.com/office/powerpoint/2010/main" val="1961197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GB" altLang="en-US" dirty="0"/>
          </a:p>
          <a:p>
            <a:endParaRPr lang="en-GB" dirty="0"/>
          </a:p>
        </p:txBody>
      </p:sp>
      <p:sp>
        <p:nvSpPr>
          <p:cNvPr id="4" name="Slide Number Placeholder 3"/>
          <p:cNvSpPr>
            <a:spLocks noGrp="1"/>
          </p:cNvSpPr>
          <p:nvPr>
            <p:ph type="sldNum" sz="quarter" idx="5"/>
          </p:nvPr>
        </p:nvSpPr>
        <p:spPr/>
        <p:txBody>
          <a:bodyPr/>
          <a:lstStyle/>
          <a:p>
            <a:pPr>
              <a:defRPr/>
            </a:pPr>
            <a:fld id="{89A6CF37-4DAB-7040-9575-779B89C2131D}" type="slidenum">
              <a:rPr lang="en-GB" altLang="en-US" smtClean="0"/>
              <a:pPr>
                <a:defRPr/>
              </a:pPr>
              <a:t>23</a:t>
            </a:fld>
            <a:endParaRPr lang="en-GB" altLang="en-US"/>
          </a:p>
        </p:txBody>
      </p:sp>
    </p:spTree>
    <p:extLst>
      <p:ext uri="{BB962C8B-B14F-4D97-AF65-F5344CB8AC3E}">
        <p14:creationId xmlns:p14="http://schemas.microsoft.com/office/powerpoint/2010/main" val="1477339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A52C0306-80AA-AFA7-8D67-2F0076E00679}"/>
              </a:ext>
            </a:extLst>
          </p:cNvPr>
          <p:cNvSpPr>
            <a:spLocks noGrp="1" noRot="1" noChangeAspect="1" noChangeArrowheads="1" noTextEdit="1"/>
          </p:cNvSpPr>
          <p:nvPr>
            <p:ph type="sldImg"/>
          </p:nvPr>
        </p:nvSpPr>
        <p:spPr>
          <a:ln/>
        </p:spPr>
      </p:sp>
      <p:sp>
        <p:nvSpPr>
          <p:cNvPr id="17410" name="Notes Placeholder 2">
            <a:extLst>
              <a:ext uri="{FF2B5EF4-FFF2-40B4-BE49-F238E27FC236}">
                <a16:creationId xmlns:a16="http://schemas.microsoft.com/office/drawing/2014/main" id="{E896FA54-34D5-2E72-E42E-FAFB10FB12E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
        <p:nvSpPr>
          <p:cNvPr id="17411" name="Slide Number Placeholder 3">
            <a:extLst>
              <a:ext uri="{FF2B5EF4-FFF2-40B4-BE49-F238E27FC236}">
                <a16:creationId xmlns:a16="http://schemas.microsoft.com/office/drawing/2014/main" id="{6EB8C175-8905-2D67-F4A4-AA907839BF8A}"/>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73D1884C-3D55-0A45-97A9-0E2B4A760951}" type="slidenum">
              <a:rPr lang="en-GB" altLang="en-US" sz="1200" baseline="0" smtClean="0"/>
              <a:pPr/>
              <a:t>2</a:t>
            </a:fld>
            <a:endParaRPr lang="en-GB" altLang="en-US" sz="1200" baseline="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9A6CF37-4DAB-7040-9575-779B89C2131D}" type="slidenum">
              <a:rPr lang="en-GB" altLang="en-US" smtClean="0"/>
              <a:pPr>
                <a:defRPr/>
              </a:pPr>
              <a:t>30</a:t>
            </a:fld>
            <a:endParaRPr lang="en-GB" altLang="en-US"/>
          </a:p>
        </p:txBody>
      </p:sp>
    </p:spTree>
    <p:extLst>
      <p:ext uri="{BB962C8B-B14F-4D97-AF65-F5344CB8AC3E}">
        <p14:creationId xmlns:p14="http://schemas.microsoft.com/office/powerpoint/2010/main" val="5616508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pPr>
              <a:defRPr/>
            </a:pPr>
            <a:fld id="{89A6CF37-4DAB-7040-9575-779B89C2131D}" type="slidenum">
              <a:rPr lang="en-GB" altLang="en-US" smtClean="0"/>
              <a:pPr>
                <a:defRPr/>
              </a:pPr>
              <a:t>33</a:t>
            </a:fld>
            <a:endParaRPr lang="en-GB" altLang="en-US"/>
          </a:p>
        </p:txBody>
      </p:sp>
    </p:spTree>
    <p:extLst>
      <p:ext uri="{BB962C8B-B14F-4D97-AF65-F5344CB8AC3E}">
        <p14:creationId xmlns:p14="http://schemas.microsoft.com/office/powerpoint/2010/main" val="8916422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9A6CF37-4DAB-7040-9575-779B89C2131D}" type="slidenum">
              <a:rPr lang="en-GB" altLang="en-US" smtClean="0"/>
              <a:pPr>
                <a:defRPr/>
              </a:pPr>
              <a:t>34</a:t>
            </a:fld>
            <a:endParaRPr lang="en-GB" altLang="en-US"/>
          </a:p>
        </p:txBody>
      </p:sp>
    </p:spTree>
    <p:extLst>
      <p:ext uri="{BB962C8B-B14F-4D97-AF65-F5344CB8AC3E}">
        <p14:creationId xmlns:p14="http://schemas.microsoft.com/office/powerpoint/2010/main" val="29413130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9A6CF37-4DAB-7040-9575-779B89C2131D}" type="slidenum">
              <a:rPr lang="en-GB" altLang="en-US" smtClean="0"/>
              <a:pPr>
                <a:defRPr/>
              </a:pPr>
              <a:t>37</a:t>
            </a:fld>
            <a:endParaRPr lang="en-GB" altLang="en-US"/>
          </a:p>
        </p:txBody>
      </p:sp>
    </p:spTree>
    <p:extLst>
      <p:ext uri="{BB962C8B-B14F-4D97-AF65-F5344CB8AC3E}">
        <p14:creationId xmlns:p14="http://schemas.microsoft.com/office/powerpoint/2010/main" val="6545849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9A6CF37-4DAB-7040-9575-779B89C2131D}" type="slidenum">
              <a:rPr lang="en-GB" altLang="en-US" smtClean="0"/>
              <a:pPr>
                <a:defRPr/>
              </a:pPr>
              <a:t>40</a:t>
            </a:fld>
            <a:endParaRPr lang="en-GB" altLang="en-US"/>
          </a:p>
        </p:txBody>
      </p:sp>
    </p:spTree>
    <p:extLst>
      <p:ext uri="{BB962C8B-B14F-4D97-AF65-F5344CB8AC3E}">
        <p14:creationId xmlns:p14="http://schemas.microsoft.com/office/powerpoint/2010/main" val="1835984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9A6CF37-4DAB-7040-9575-779B89C2131D}" type="slidenum">
              <a:rPr lang="en-GB" altLang="en-US" smtClean="0"/>
              <a:pPr>
                <a:defRPr/>
              </a:pPr>
              <a:t>44</a:t>
            </a:fld>
            <a:endParaRPr lang="en-GB" altLang="en-US"/>
          </a:p>
        </p:txBody>
      </p:sp>
    </p:spTree>
    <p:extLst>
      <p:ext uri="{BB962C8B-B14F-4D97-AF65-F5344CB8AC3E}">
        <p14:creationId xmlns:p14="http://schemas.microsoft.com/office/powerpoint/2010/main" val="29995916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9A6CF37-4DAB-7040-9575-779B89C2131D}" type="slidenum">
              <a:rPr lang="en-GB" altLang="en-US" smtClean="0"/>
              <a:pPr>
                <a:defRPr/>
              </a:pPr>
              <a:t>47</a:t>
            </a:fld>
            <a:endParaRPr lang="en-GB" altLang="en-US"/>
          </a:p>
        </p:txBody>
      </p:sp>
    </p:spTree>
    <p:extLst>
      <p:ext uri="{BB962C8B-B14F-4D97-AF65-F5344CB8AC3E}">
        <p14:creationId xmlns:p14="http://schemas.microsoft.com/office/powerpoint/2010/main" val="3717822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a:extLst>
              <a:ext uri="{FF2B5EF4-FFF2-40B4-BE49-F238E27FC236}">
                <a16:creationId xmlns:a16="http://schemas.microsoft.com/office/drawing/2014/main" id="{6F8925E5-00AA-5EB7-3692-92731DCD2DC6}"/>
              </a:ext>
            </a:extLst>
          </p:cNvPr>
          <p:cNvSpPr>
            <a:spLocks noGrp="1" noRot="1" noChangeAspect="1" noChangeArrowheads="1" noTextEdit="1"/>
          </p:cNvSpPr>
          <p:nvPr>
            <p:ph type="sldImg"/>
          </p:nvPr>
        </p:nvSpPr>
        <p:spPr>
          <a:ln/>
        </p:spPr>
      </p:sp>
      <p:sp>
        <p:nvSpPr>
          <p:cNvPr id="20482" name="Notes Placeholder 2">
            <a:extLst>
              <a:ext uri="{FF2B5EF4-FFF2-40B4-BE49-F238E27FC236}">
                <a16:creationId xmlns:a16="http://schemas.microsoft.com/office/drawing/2014/main" id="{B3C89FA3-7807-7938-EC8C-A6450ABEA2A3}"/>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
        <p:nvSpPr>
          <p:cNvPr id="20483" name="Slide Number Placeholder 3">
            <a:extLst>
              <a:ext uri="{FF2B5EF4-FFF2-40B4-BE49-F238E27FC236}">
                <a16:creationId xmlns:a16="http://schemas.microsoft.com/office/drawing/2014/main" id="{795D3DC9-0421-7224-1E8A-19344BF9C5A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66B26864-F83D-9141-AB94-2CD491DA5D53}" type="slidenum">
              <a:rPr lang="en-GB" altLang="en-US" sz="1200" baseline="0" smtClean="0"/>
              <a:pPr/>
              <a:t>3</a:t>
            </a:fld>
            <a:endParaRPr lang="en-GB" altLang="en-US" sz="1200" baseline="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a:extLst>
              <a:ext uri="{FF2B5EF4-FFF2-40B4-BE49-F238E27FC236}">
                <a16:creationId xmlns:a16="http://schemas.microsoft.com/office/drawing/2014/main" id="{DBC05FC7-37F3-014B-38BF-66F0CCF32602}"/>
              </a:ext>
            </a:extLst>
          </p:cNvPr>
          <p:cNvSpPr>
            <a:spLocks noGrp="1" noRot="1" noChangeAspect="1" noChangeArrowheads="1" noTextEdit="1"/>
          </p:cNvSpPr>
          <p:nvPr>
            <p:ph type="sldImg"/>
          </p:nvPr>
        </p:nvSpPr>
        <p:spPr>
          <a:ln/>
        </p:spPr>
      </p:sp>
      <p:sp>
        <p:nvSpPr>
          <p:cNvPr id="24578" name="Notes Placeholder 2">
            <a:extLst>
              <a:ext uri="{FF2B5EF4-FFF2-40B4-BE49-F238E27FC236}">
                <a16:creationId xmlns:a16="http://schemas.microsoft.com/office/drawing/2014/main" id="{8D130E76-7796-06C3-5491-021AC2350C7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
        <p:nvSpPr>
          <p:cNvPr id="24579" name="Slide Number Placeholder 3">
            <a:extLst>
              <a:ext uri="{FF2B5EF4-FFF2-40B4-BE49-F238E27FC236}">
                <a16:creationId xmlns:a16="http://schemas.microsoft.com/office/drawing/2014/main" id="{53F1572D-307E-CC6D-CA59-199AE004DBF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06BB7F20-9369-6341-A672-EBFE12A533A8}" type="slidenum">
              <a:rPr lang="en-GB" altLang="en-US" sz="1200" baseline="0" smtClean="0"/>
              <a:pPr/>
              <a:t>4</a:t>
            </a:fld>
            <a:endParaRPr lang="en-GB" altLang="en-US" sz="1200" baseline="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9A6CF37-4DAB-7040-9575-779B89C2131D}" type="slidenum">
              <a:rPr lang="en-GB" altLang="en-US" smtClean="0"/>
              <a:pPr>
                <a:defRPr/>
              </a:pPr>
              <a:t>5</a:t>
            </a:fld>
            <a:endParaRPr lang="en-GB" altLang="en-US"/>
          </a:p>
        </p:txBody>
      </p:sp>
    </p:spTree>
    <p:extLst>
      <p:ext uri="{BB962C8B-B14F-4D97-AF65-F5344CB8AC3E}">
        <p14:creationId xmlns:p14="http://schemas.microsoft.com/office/powerpoint/2010/main" val="1435666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a:extLst>
              <a:ext uri="{FF2B5EF4-FFF2-40B4-BE49-F238E27FC236}">
                <a16:creationId xmlns:a16="http://schemas.microsoft.com/office/drawing/2014/main" id="{288C8246-340E-073C-3302-F0CC56635BEB}"/>
              </a:ext>
            </a:extLst>
          </p:cNvPr>
          <p:cNvSpPr>
            <a:spLocks noGrp="1" noRot="1" noChangeAspect="1" noChangeArrowheads="1" noTextEdit="1"/>
          </p:cNvSpPr>
          <p:nvPr>
            <p:ph type="sldImg"/>
          </p:nvPr>
        </p:nvSpPr>
        <p:spPr>
          <a:ln/>
        </p:spPr>
      </p:sp>
      <p:sp>
        <p:nvSpPr>
          <p:cNvPr id="30722" name="Notes Placeholder 2">
            <a:extLst>
              <a:ext uri="{FF2B5EF4-FFF2-40B4-BE49-F238E27FC236}">
                <a16:creationId xmlns:a16="http://schemas.microsoft.com/office/drawing/2014/main" id="{429BAF06-B4EF-BBB5-B61C-5A107EB62031}"/>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
        <p:nvSpPr>
          <p:cNvPr id="30723" name="Slide Number Placeholder 3">
            <a:extLst>
              <a:ext uri="{FF2B5EF4-FFF2-40B4-BE49-F238E27FC236}">
                <a16:creationId xmlns:a16="http://schemas.microsoft.com/office/drawing/2014/main" id="{B246BAD4-A1EC-06E5-280E-AC3963C1BC0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E7BB1732-AE2F-914F-A3BE-87677D1C4F40}" type="slidenum">
              <a:rPr lang="en-GB" altLang="en-US" sz="1200" baseline="0" smtClean="0"/>
              <a:pPr/>
              <a:t>6</a:t>
            </a:fld>
            <a:endParaRPr lang="en-GB" altLang="en-US" sz="1200" baseline="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a:extLst>
              <a:ext uri="{FF2B5EF4-FFF2-40B4-BE49-F238E27FC236}">
                <a16:creationId xmlns:a16="http://schemas.microsoft.com/office/drawing/2014/main" id="{69C952B6-5948-1E2F-0FE8-4FE4FF0B363C}"/>
              </a:ext>
            </a:extLst>
          </p:cNvPr>
          <p:cNvSpPr>
            <a:spLocks noGrp="1" noRot="1" noChangeAspect="1" noChangeArrowheads="1" noTextEdit="1"/>
          </p:cNvSpPr>
          <p:nvPr>
            <p:ph type="sldImg"/>
          </p:nvPr>
        </p:nvSpPr>
        <p:spPr>
          <a:ln/>
        </p:spPr>
      </p:sp>
      <p:sp>
        <p:nvSpPr>
          <p:cNvPr id="32770" name="Notes Placeholder 2">
            <a:extLst>
              <a:ext uri="{FF2B5EF4-FFF2-40B4-BE49-F238E27FC236}">
                <a16:creationId xmlns:a16="http://schemas.microsoft.com/office/drawing/2014/main" id="{F6E91C02-15D1-9D14-91AF-D31A1FC12F8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
        <p:nvSpPr>
          <p:cNvPr id="32771" name="Slide Number Placeholder 3">
            <a:extLst>
              <a:ext uri="{FF2B5EF4-FFF2-40B4-BE49-F238E27FC236}">
                <a16:creationId xmlns:a16="http://schemas.microsoft.com/office/drawing/2014/main" id="{9F920ED3-7B39-F5C4-7A19-943E31F58349}"/>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C7F48A44-0FE3-9243-A92E-8EABE025CFE1}" type="slidenum">
              <a:rPr lang="en-GB" altLang="en-US" sz="1200" baseline="0" smtClean="0"/>
              <a:pPr/>
              <a:t>7</a:t>
            </a:fld>
            <a:endParaRPr lang="en-GB" altLang="en-US" sz="1200" baseline="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9A6CF37-4DAB-7040-9575-779B89C2131D}" type="slidenum">
              <a:rPr lang="en-GB" altLang="en-US" smtClean="0"/>
              <a:pPr>
                <a:defRPr/>
              </a:pPr>
              <a:t>9</a:t>
            </a:fld>
            <a:endParaRPr lang="en-GB" altLang="en-US"/>
          </a:p>
        </p:txBody>
      </p:sp>
    </p:spTree>
    <p:extLst>
      <p:ext uri="{BB962C8B-B14F-4D97-AF65-F5344CB8AC3E}">
        <p14:creationId xmlns:p14="http://schemas.microsoft.com/office/powerpoint/2010/main" val="1134133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a:extLst>
              <a:ext uri="{FF2B5EF4-FFF2-40B4-BE49-F238E27FC236}">
                <a16:creationId xmlns:a16="http://schemas.microsoft.com/office/drawing/2014/main" id="{B956F4FC-B577-43C1-281C-FE0094BFA104}"/>
              </a:ext>
            </a:extLst>
          </p:cNvPr>
          <p:cNvSpPr>
            <a:spLocks noGrp="1" noRot="1" noChangeAspect="1" noChangeArrowheads="1" noTextEdit="1"/>
          </p:cNvSpPr>
          <p:nvPr>
            <p:ph type="sldImg"/>
          </p:nvPr>
        </p:nvSpPr>
        <p:spPr>
          <a:ln/>
        </p:spPr>
      </p:sp>
      <p:sp>
        <p:nvSpPr>
          <p:cNvPr id="37890" name="Notes Placeholder 2">
            <a:extLst>
              <a:ext uri="{FF2B5EF4-FFF2-40B4-BE49-F238E27FC236}">
                <a16:creationId xmlns:a16="http://schemas.microsoft.com/office/drawing/2014/main" id="{72AAD400-5D0B-F46C-B805-AF57AD33C37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7891" name="Slide Number Placeholder 3">
            <a:extLst>
              <a:ext uri="{FF2B5EF4-FFF2-40B4-BE49-F238E27FC236}">
                <a16:creationId xmlns:a16="http://schemas.microsoft.com/office/drawing/2014/main" id="{2DFFFF4E-D7D9-362F-D582-0DA17D81BBC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CD1FF555-0134-5549-BF85-5153D8E05A15}" type="slidenum">
              <a:rPr lang="en-GB" altLang="en-US" sz="1200" baseline="0" smtClean="0"/>
              <a:pPr/>
              <a:t>10</a:t>
            </a:fld>
            <a:endParaRPr lang="en-GB" altLang="en-US" sz="1200" baseline="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57DD550F-488F-A8C0-B74B-CB5695E52888}"/>
              </a:ext>
            </a:extLst>
          </p:cNvPr>
          <p:cNvSpPr>
            <a:spLocks noChangeArrowheads="1"/>
          </p:cNvSpPr>
          <p:nvPr userDrawn="1"/>
        </p:nvSpPr>
        <p:spPr bwMode="auto">
          <a:xfrm>
            <a:off x="0" y="0"/>
            <a:ext cx="6781800" cy="876300"/>
          </a:xfrm>
          <a:prstGeom prst="rect">
            <a:avLst/>
          </a:prstGeom>
          <a:solidFill>
            <a:srgbClr val="000066"/>
          </a:solidFill>
          <a:ln>
            <a:noFill/>
          </a:ln>
          <a:effectLst/>
        </p:spPr>
        <p:txBody>
          <a:bodyPr wrap="none" anchor="ct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a:p>
        </p:txBody>
      </p:sp>
      <p:pic>
        <p:nvPicPr>
          <p:cNvPr id="5" name="Picture 7">
            <a:extLst>
              <a:ext uri="{FF2B5EF4-FFF2-40B4-BE49-F238E27FC236}">
                <a16:creationId xmlns:a16="http://schemas.microsoft.com/office/drawing/2014/main" id="{11280A80-CCCF-8D55-9CE8-3D80C84A183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973888" y="301625"/>
            <a:ext cx="1778000" cy="657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1299" name="Rectangle 3"/>
          <p:cNvSpPr>
            <a:spLocks noGrp="1" noChangeArrowheads="1"/>
          </p:cNvSpPr>
          <p:nvPr>
            <p:ph type="ctrTitle"/>
          </p:nvPr>
        </p:nvSpPr>
        <p:spPr>
          <a:xfrm>
            <a:off x="261938" y="1311275"/>
            <a:ext cx="6450012" cy="1905000"/>
          </a:xfrm>
        </p:spPr>
        <p:txBody>
          <a:bodyPr/>
          <a:lstStyle>
            <a:lvl1pPr>
              <a:defRPr sz="3600">
                <a:solidFill>
                  <a:srgbClr val="000080"/>
                </a:solidFill>
              </a:defRPr>
            </a:lvl1pPr>
          </a:lstStyle>
          <a:p>
            <a:pPr lvl="0"/>
            <a:r>
              <a:rPr lang="en-GB" altLang="en-US" noProof="0"/>
              <a:t>Click to edit Master title style</a:t>
            </a:r>
          </a:p>
        </p:txBody>
      </p:sp>
      <p:sp>
        <p:nvSpPr>
          <p:cNvPr id="311300" name="Rectangle 4"/>
          <p:cNvSpPr>
            <a:spLocks noGrp="1" noChangeAspect="1" noChangeArrowheads="1"/>
          </p:cNvSpPr>
          <p:nvPr>
            <p:ph type="subTitle" idx="1"/>
          </p:nvPr>
        </p:nvSpPr>
        <p:spPr>
          <a:xfrm>
            <a:off x="273050" y="4198938"/>
            <a:ext cx="6400800" cy="1111250"/>
          </a:xfrm>
        </p:spPr>
        <p:txBody>
          <a:bodyPr/>
          <a:lstStyle>
            <a:lvl1pPr marL="0" indent="0">
              <a:buFontTx/>
              <a:buNone/>
              <a:defRPr sz="3200"/>
            </a:lvl1pPr>
          </a:lstStyle>
          <a:p>
            <a:pPr lvl="0"/>
            <a:r>
              <a:rPr lang="en-GB" altLang="en-US" noProof="0"/>
              <a:t>Click to edit Master subtitle style</a:t>
            </a:r>
          </a:p>
        </p:txBody>
      </p:sp>
    </p:spTree>
    <p:extLst>
      <p:ext uri="{BB962C8B-B14F-4D97-AF65-F5344CB8AC3E}">
        <p14:creationId xmlns:p14="http://schemas.microsoft.com/office/powerpoint/2010/main" val="4110141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a:extLst>
              <a:ext uri="{FF2B5EF4-FFF2-40B4-BE49-F238E27FC236}">
                <a16:creationId xmlns:a16="http://schemas.microsoft.com/office/drawing/2014/main" id="{4C2601B7-4E48-BF30-5A35-61A1FC903011}"/>
              </a:ext>
            </a:extLst>
          </p:cNvPr>
          <p:cNvSpPr>
            <a:spLocks noGrp="1" noChangeArrowheads="1"/>
          </p:cNvSpPr>
          <p:nvPr>
            <p:ph type="sldNum" sz="quarter" idx="10"/>
          </p:nvPr>
        </p:nvSpPr>
        <p:spPr>
          <a:ln/>
        </p:spPr>
        <p:txBody>
          <a:bodyPr/>
          <a:lstStyle>
            <a:lvl1pPr>
              <a:defRPr/>
            </a:lvl1pPr>
          </a:lstStyle>
          <a:p>
            <a:pPr>
              <a:defRPr/>
            </a:pPr>
            <a:fld id="{4A665CA0-83A0-BB45-84E7-E47A95C2A0D9}" type="slidenum">
              <a:rPr lang="en-GB" altLang="en-US"/>
              <a:pPr>
                <a:defRPr/>
              </a:pPr>
              <a:t>‹#›</a:t>
            </a:fld>
            <a:endParaRPr lang="en-GB" altLang="en-US"/>
          </a:p>
        </p:txBody>
      </p:sp>
    </p:spTree>
    <p:extLst>
      <p:ext uri="{BB962C8B-B14F-4D97-AF65-F5344CB8AC3E}">
        <p14:creationId xmlns:p14="http://schemas.microsoft.com/office/powerpoint/2010/main" val="844160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84775" y="0"/>
            <a:ext cx="1619250" cy="66182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22263" y="0"/>
            <a:ext cx="4710112" cy="66182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a:extLst>
              <a:ext uri="{FF2B5EF4-FFF2-40B4-BE49-F238E27FC236}">
                <a16:creationId xmlns:a16="http://schemas.microsoft.com/office/drawing/2014/main" id="{1E8A96DB-A721-E55F-3E97-760E9CB52F9B}"/>
              </a:ext>
            </a:extLst>
          </p:cNvPr>
          <p:cNvSpPr>
            <a:spLocks noGrp="1" noChangeArrowheads="1"/>
          </p:cNvSpPr>
          <p:nvPr>
            <p:ph type="sldNum" sz="quarter" idx="10"/>
          </p:nvPr>
        </p:nvSpPr>
        <p:spPr>
          <a:ln/>
        </p:spPr>
        <p:txBody>
          <a:bodyPr/>
          <a:lstStyle>
            <a:lvl1pPr>
              <a:defRPr/>
            </a:lvl1pPr>
          </a:lstStyle>
          <a:p>
            <a:pPr>
              <a:defRPr/>
            </a:pPr>
            <a:fld id="{4778EE73-0A5D-554B-9576-592B8069989D}" type="slidenum">
              <a:rPr lang="en-GB" altLang="en-US"/>
              <a:pPr>
                <a:defRPr/>
              </a:pPr>
              <a:t>‹#›</a:t>
            </a:fld>
            <a:endParaRPr lang="en-GB" altLang="en-US"/>
          </a:p>
        </p:txBody>
      </p:sp>
    </p:spTree>
    <p:extLst>
      <p:ext uri="{BB962C8B-B14F-4D97-AF65-F5344CB8AC3E}">
        <p14:creationId xmlns:p14="http://schemas.microsoft.com/office/powerpoint/2010/main" val="2287924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a:extLst>
              <a:ext uri="{FF2B5EF4-FFF2-40B4-BE49-F238E27FC236}">
                <a16:creationId xmlns:a16="http://schemas.microsoft.com/office/drawing/2014/main" id="{6DC19DC4-3FB8-574F-36A1-1D755206A03F}"/>
              </a:ext>
            </a:extLst>
          </p:cNvPr>
          <p:cNvSpPr>
            <a:spLocks noGrp="1" noChangeArrowheads="1"/>
          </p:cNvSpPr>
          <p:nvPr>
            <p:ph type="sldNum" sz="quarter" idx="10"/>
          </p:nvPr>
        </p:nvSpPr>
        <p:spPr>
          <a:ln/>
        </p:spPr>
        <p:txBody>
          <a:bodyPr/>
          <a:lstStyle>
            <a:lvl1pPr>
              <a:defRPr/>
            </a:lvl1pPr>
          </a:lstStyle>
          <a:p>
            <a:pPr>
              <a:defRPr/>
            </a:pPr>
            <a:fld id="{07E6A5B6-D749-5E47-939A-0BB84933FC28}" type="slidenum">
              <a:rPr lang="en-GB" altLang="en-US"/>
              <a:pPr>
                <a:defRPr/>
              </a:pPr>
              <a:t>‹#›</a:t>
            </a:fld>
            <a:endParaRPr lang="en-GB" altLang="en-US"/>
          </a:p>
        </p:txBody>
      </p:sp>
    </p:spTree>
    <p:extLst>
      <p:ext uri="{BB962C8B-B14F-4D97-AF65-F5344CB8AC3E}">
        <p14:creationId xmlns:p14="http://schemas.microsoft.com/office/powerpoint/2010/main" val="3720364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15">
            <a:extLst>
              <a:ext uri="{FF2B5EF4-FFF2-40B4-BE49-F238E27FC236}">
                <a16:creationId xmlns:a16="http://schemas.microsoft.com/office/drawing/2014/main" id="{EE1FB7F0-2703-4AAF-4AF3-C2C06A83EC3A}"/>
              </a:ext>
            </a:extLst>
          </p:cNvPr>
          <p:cNvSpPr>
            <a:spLocks noGrp="1" noChangeArrowheads="1"/>
          </p:cNvSpPr>
          <p:nvPr>
            <p:ph type="sldNum" sz="quarter" idx="10"/>
          </p:nvPr>
        </p:nvSpPr>
        <p:spPr>
          <a:ln/>
        </p:spPr>
        <p:txBody>
          <a:bodyPr/>
          <a:lstStyle>
            <a:lvl1pPr>
              <a:defRPr/>
            </a:lvl1pPr>
          </a:lstStyle>
          <a:p>
            <a:pPr>
              <a:defRPr/>
            </a:pPr>
            <a:fld id="{E991E2C7-8A13-DF48-A76E-39F2F95BA5B5}" type="slidenum">
              <a:rPr lang="en-GB" altLang="en-US"/>
              <a:pPr>
                <a:defRPr/>
              </a:pPr>
              <a:t>‹#›</a:t>
            </a:fld>
            <a:endParaRPr lang="en-GB" altLang="en-US"/>
          </a:p>
        </p:txBody>
      </p:sp>
    </p:spTree>
    <p:extLst>
      <p:ext uri="{BB962C8B-B14F-4D97-AF65-F5344CB8AC3E}">
        <p14:creationId xmlns:p14="http://schemas.microsoft.com/office/powerpoint/2010/main" val="211106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22263" y="1125538"/>
            <a:ext cx="3163887" cy="5492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638550" y="1125538"/>
            <a:ext cx="3165475" cy="5492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5">
            <a:extLst>
              <a:ext uri="{FF2B5EF4-FFF2-40B4-BE49-F238E27FC236}">
                <a16:creationId xmlns:a16="http://schemas.microsoft.com/office/drawing/2014/main" id="{B2F33FB2-A77F-5088-78DE-3B88FE0BDB1D}"/>
              </a:ext>
            </a:extLst>
          </p:cNvPr>
          <p:cNvSpPr>
            <a:spLocks noGrp="1" noChangeArrowheads="1"/>
          </p:cNvSpPr>
          <p:nvPr>
            <p:ph type="sldNum" sz="quarter" idx="10"/>
          </p:nvPr>
        </p:nvSpPr>
        <p:spPr>
          <a:ln/>
        </p:spPr>
        <p:txBody>
          <a:bodyPr/>
          <a:lstStyle>
            <a:lvl1pPr>
              <a:defRPr/>
            </a:lvl1pPr>
          </a:lstStyle>
          <a:p>
            <a:pPr>
              <a:defRPr/>
            </a:pPr>
            <a:fld id="{49894D5E-EB01-6B40-9759-DC6B67187E85}" type="slidenum">
              <a:rPr lang="en-GB" altLang="en-US"/>
              <a:pPr>
                <a:defRPr/>
              </a:pPr>
              <a:t>‹#›</a:t>
            </a:fld>
            <a:endParaRPr lang="en-GB" altLang="en-US"/>
          </a:p>
        </p:txBody>
      </p:sp>
    </p:spTree>
    <p:extLst>
      <p:ext uri="{BB962C8B-B14F-4D97-AF65-F5344CB8AC3E}">
        <p14:creationId xmlns:p14="http://schemas.microsoft.com/office/powerpoint/2010/main" val="1510091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5">
            <a:extLst>
              <a:ext uri="{FF2B5EF4-FFF2-40B4-BE49-F238E27FC236}">
                <a16:creationId xmlns:a16="http://schemas.microsoft.com/office/drawing/2014/main" id="{EB26BE21-9E4D-69D2-2D13-E9A08E53719F}"/>
              </a:ext>
            </a:extLst>
          </p:cNvPr>
          <p:cNvSpPr>
            <a:spLocks noGrp="1" noChangeArrowheads="1"/>
          </p:cNvSpPr>
          <p:nvPr>
            <p:ph type="sldNum" sz="quarter" idx="10"/>
          </p:nvPr>
        </p:nvSpPr>
        <p:spPr>
          <a:ln/>
        </p:spPr>
        <p:txBody>
          <a:bodyPr/>
          <a:lstStyle>
            <a:lvl1pPr>
              <a:defRPr/>
            </a:lvl1pPr>
          </a:lstStyle>
          <a:p>
            <a:pPr>
              <a:defRPr/>
            </a:pPr>
            <a:fld id="{F1C84E24-4022-3240-9A47-E366C0992698}" type="slidenum">
              <a:rPr lang="en-GB" altLang="en-US"/>
              <a:pPr>
                <a:defRPr/>
              </a:pPr>
              <a:t>‹#›</a:t>
            </a:fld>
            <a:endParaRPr lang="en-GB" altLang="en-US"/>
          </a:p>
        </p:txBody>
      </p:sp>
    </p:spTree>
    <p:extLst>
      <p:ext uri="{BB962C8B-B14F-4D97-AF65-F5344CB8AC3E}">
        <p14:creationId xmlns:p14="http://schemas.microsoft.com/office/powerpoint/2010/main" val="932615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15">
            <a:extLst>
              <a:ext uri="{FF2B5EF4-FFF2-40B4-BE49-F238E27FC236}">
                <a16:creationId xmlns:a16="http://schemas.microsoft.com/office/drawing/2014/main" id="{29CBE9BB-BC0F-DAF5-F621-D30CA3E73805}"/>
              </a:ext>
            </a:extLst>
          </p:cNvPr>
          <p:cNvSpPr>
            <a:spLocks noGrp="1" noChangeArrowheads="1"/>
          </p:cNvSpPr>
          <p:nvPr>
            <p:ph type="sldNum" sz="quarter" idx="10"/>
          </p:nvPr>
        </p:nvSpPr>
        <p:spPr>
          <a:ln/>
        </p:spPr>
        <p:txBody>
          <a:bodyPr/>
          <a:lstStyle>
            <a:lvl1pPr>
              <a:defRPr/>
            </a:lvl1pPr>
          </a:lstStyle>
          <a:p>
            <a:pPr>
              <a:defRPr/>
            </a:pPr>
            <a:fld id="{A510772B-0B9D-A145-935C-4FFCA4654E07}" type="slidenum">
              <a:rPr lang="en-GB" altLang="en-US"/>
              <a:pPr>
                <a:defRPr/>
              </a:pPr>
              <a:t>‹#›</a:t>
            </a:fld>
            <a:endParaRPr lang="en-GB" altLang="en-US"/>
          </a:p>
        </p:txBody>
      </p:sp>
    </p:spTree>
    <p:extLst>
      <p:ext uri="{BB962C8B-B14F-4D97-AF65-F5344CB8AC3E}">
        <p14:creationId xmlns:p14="http://schemas.microsoft.com/office/powerpoint/2010/main" val="1633428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
            <a:extLst>
              <a:ext uri="{FF2B5EF4-FFF2-40B4-BE49-F238E27FC236}">
                <a16:creationId xmlns:a16="http://schemas.microsoft.com/office/drawing/2014/main" id="{28AED104-F60B-27BB-4DF9-865C521C26E8}"/>
              </a:ext>
            </a:extLst>
          </p:cNvPr>
          <p:cNvSpPr>
            <a:spLocks noGrp="1" noChangeArrowheads="1"/>
          </p:cNvSpPr>
          <p:nvPr>
            <p:ph type="sldNum" sz="quarter" idx="10"/>
          </p:nvPr>
        </p:nvSpPr>
        <p:spPr>
          <a:ln/>
        </p:spPr>
        <p:txBody>
          <a:bodyPr/>
          <a:lstStyle>
            <a:lvl1pPr>
              <a:defRPr/>
            </a:lvl1pPr>
          </a:lstStyle>
          <a:p>
            <a:pPr>
              <a:defRPr/>
            </a:pPr>
            <a:fld id="{7867101B-E960-1C49-959B-F113153859EB}" type="slidenum">
              <a:rPr lang="en-GB" altLang="en-US"/>
              <a:pPr>
                <a:defRPr/>
              </a:pPr>
              <a:t>‹#›</a:t>
            </a:fld>
            <a:endParaRPr lang="en-GB" altLang="en-US"/>
          </a:p>
        </p:txBody>
      </p:sp>
    </p:spTree>
    <p:extLst>
      <p:ext uri="{BB962C8B-B14F-4D97-AF65-F5344CB8AC3E}">
        <p14:creationId xmlns:p14="http://schemas.microsoft.com/office/powerpoint/2010/main" val="3462112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5">
            <a:extLst>
              <a:ext uri="{FF2B5EF4-FFF2-40B4-BE49-F238E27FC236}">
                <a16:creationId xmlns:a16="http://schemas.microsoft.com/office/drawing/2014/main" id="{3669ECF7-7064-61D1-C259-9211DF7CA29A}"/>
              </a:ext>
            </a:extLst>
          </p:cNvPr>
          <p:cNvSpPr>
            <a:spLocks noGrp="1" noChangeArrowheads="1"/>
          </p:cNvSpPr>
          <p:nvPr>
            <p:ph type="sldNum" sz="quarter" idx="10"/>
          </p:nvPr>
        </p:nvSpPr>
        <p:spPr>
          <a:ln/>
        </p:spPr>
        <p:txBody>
          <a:bodyPr/>
          <a:lstStyle>
            <a:lvl1pPr>
              <a:defRPr/>
            </a:lvl1pPr>
          </a:lstStyle>
          <a:p>
            <a:pPr>
              <a:defRPr/>
            </a:pPr>
            <a:fld id="{31E452BD-F814-1440-A6EE-E6F5A709E9D1}" type="slidenum">
              <a:rPr lang="en-GB" altLang="en-US"/>
              <a:pPr>
                <a:defRPr/>
              </a:pPr>
              <a:t>‹#›</a:t>
            </a:fld>
            <a:endParaRPr lang="en-GB" altLang="en-US"/>
          </a:p>
        </p:txBody>
      </p:sp>
    </p:spTree>
    <p:extLst>
      <p:ext uri="{BB962C8B-B14F-4D97-AF65-F5344CB8AC3E}">
        <p14:creationId xmlns:p14="http://schemas.microsoft.com/office/powerpoint/2010/main" val="4033325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5">
            <a:extLst>
              <a:ext uri="{FF2B5EF4-FFF2-40B4-BE49-F238E27FC236}">
                <a16:creationId xmlns:a16="http://schemas.microsoft.com/office/drawing/2014/main" id="{74169E92-6464-4C62-BED9-6891F06E3813}"/>
              </a:ext>
            </a:extLst>
          </p:cNvPr>
          <p:cNvSpPr>
            <a:spLocks noGrp="1" noChangeArrowheads="1"/>
          </p:cNvSpPr>
          <p:nvPr>
            <p:ph type="sldNum" sz="quarter" idx="10"/>
          </p:nvPr>
        </p:nvSpPr>
        <p:spPr>
          <a:ln/>
        </p:spPr>
        <p:txBody>
          <a:bodyPr/>
          <a:lstStyle>
            <a:lvl1pPr>
              <a:defRPr/>
            </a:lvl1pPr>
          </a:lstStyle>
          <a:p>
            <a:pPr>
              <a:defRPr/>
            </a:pPr>
            <a:fld id="{88E7C1F8-9D94-8C47-9AD2-806C88610A32}" type="slidenum">
              <a:rPr lang="en-GB" altLang="en-US"/>
              <a:pPr>
                <a:defRPr/>
              </a:pPr>
              <a:t>‹#›</a:t>
            </a:fld>
            <a:endParaRPr lang="en-GB" altLang="en-US"/>
          </a:p>
        </p:txBody>
      </p:sp>
    </p:spTree>
    <p:extLst>
      <p:ext uri="{BB962C8B-B14F-4D97-AF65-F5344CB8AC3E}">
        <p14:creationId xmlns:p14="http://schemas.microsoft.com/office/powerpoint/2010/main" val="405354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8">
            <a:extLst>
              <a:ext uri="{FF2B5EF4-FFF2-40B4-BE49-F238E27FC236}">
                <a16:creationId xmlns:a16="http://schemas.microsoft.com/office/drawing/2014/main" id="{F2CD89F7-48EB-3B3C-D80B-CF18523AF45E}"/>
              </a:ext>
            </a:extLst>
          </p:cNvPr>
          <p:cNvSpPr>
            <a:spLocks noChangeArrowheads="1"/>
          </p:cNvSpPr>
          <p:nvPr userDrawn="1"/>
        </p:nvSpPr>
        <p:spPr bwMode="auto">
          <a:xfrm>
            <a:off x="0" y="0"/>
            <a:ext cx="6781800" cy="876300"/>
          </a:xfrm>
          <a:prstGeom prst="rect">
            <a:avLst/>
          </a:prstGeom>
          <a:solidFill>
            <a:srgbClr val="000066"/>
          </a:solidFill>
          <a:ln>
            <a:noFill/>
          </a:ln>
          <a:effectLst/>
        </p:spPr>
        <p:txBody>
          <a:bodyPr wrap="none" anchor="ct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pPr>
              <a:defRPr/>
            </a:pPr>
            <a:endParaRPr lang="en-US" altLang="en-US"/>
          </a:p>
        </p:txBody>
      </p:sp>
      <p:sp>
        <p:nvSpPr>
          <p:cNvPr id="1027" name="Rectangle 3">
            <a:extLst>
              <a:ext uri="{FF2B5EF4-FFF2-40B4-BE49-F238E27FC236}">
                <a16:creationId xmlns:a16="http://schemas.microsoft.com/office/drawing/2014/main" id="{3491C773-20A4-10B8-D343-9E63689ED4AF}"/>
              </a:ext>
            </a:extLst>
          </p:cNvPr>
          <p:cNvSpPr>
            <a:spLocks noGrp="1" noChangeArrowheads="1"/>
          </p:cNvSpPr>
          <p:nvPr>
            <p:ph type="title"/>
          </p:nvPr>
        </p:nvSpPr>
        <p:spPr bwMode="auto">
          <a:xfrm>
            <a:off x="323850" y="0"/>
            <a:ext cx="6438900" cy="87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8" name="Rectangle 4">
            <a:extLst>
              <a:ext uri="{FF2B5EF4-FFF2-40B4-BE49-F238E27FC236}">
                <a16:creationId xmlns:a16="http://schemas.microsoft.com/office/drawing/2014/main" id="{5FED9CE5-0ACE-4C9A-02CB-ABFFAF886026}"/>
              </a:ext>
            </a:extLst>
          </p:cNvPr>
          <p:cNvSpPr>
            <a:spLocks noGrp="1" noChangeAspect="1" noChangeArrowheads="1"/>
          </p:cNvSpPr>
          <p:nvPr>
            <p:ph type="body" idx="1"/>
          </p:nvPr>
        </p:nvSpPr>
        <p:spPr bwMode="auto">
          <a:xfrm>
            <a:off x="322263" y="1125538"/>
            <a:ext cx="6481762" cy="5492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p:txBody>
      </p:sp>
      <p:sp>
        <p:nvSpPr>
          <p:cNvPr id="121871" name="Rectangle 15">
            <a:extLst>
              <a:ext uri="{FF2B5EF4-FFF2-40B4-BE49-F238E27FC236}">
                <a16:creationId xmlns:a16="http://schemas.microsoft.com/office/drawing/2014/main" id="{63D55997-8665-54EC-297C-03C33BCAABCF}"/>
              </a:ext>
            </a:extLst>
          </p:cNvPr>
          <p:cNvSpPr>
            <a:spLocks noGrp="1" noChangeArrowheads="1"/>
          </p:cNvSpPr>
          <p:nvPr>
            <p:ph type="sldNum" sz="quarter" idx="4"/>
          </p:nvPr>
        </p:nvSpPr>
        <p:spPr bwMode="auto">
          <a:xfrm>
            <a:off x="7173913" y="6381750"/>
            <a:ext cx="1905000" cy="323850"/>
          </a:xfrm>
          <a:prstGeom prst="rect">
            <a:avLst/>
          </a:prstGeom>
          <a:noFill/>
          <a:ln>
            <a:noFill/>
          </a:ln>
          <a:effectLst/>
        </p:spPr>
        <p:txBody>
          <a:bodyPr vert="horz" wrap="square" lIns="92075" tIns="46038" rIns="92075" bIns="46038" numCol="1" anchor="t" anchorCtr="0" compatLnSpc="1">
            <a:prstTxWarp prst="textNoShape">
              <a:avLst/>
            </a:prstTxWarp>
          </a:bodyPr>
          <a:lstStyle>
            <a:lvl1pPr algn="r" eaLnBrk="1" hangingPunct="1">
              <a:defRPr sz="1200" baseline="0">
                <a:solidFill>
                  <a:srgbClr val="00415D"/>
                </a:solidFill>
              </a:defRPr>
            </a:lvl1pPr>
          </a:lstStyle>
          <a:p>
            <a:pPr>
              <a:defRPr/>
            </a:pPr>
            <a:fld id="{DA3D275F-EF38-F348-9EA9-E7050DAB56A3}" type="slidenum">
              <a:rPr lang="en-GB" altLang="en-US"/>
              <a:pPr>
                <a:defRPr/>
              </a:pPr>
              <a:t>‹#›</a:t>
            </a:fld>
            <a:endParaRPr lang="en-GB" altLang="en-US"/>
          </a:p>
        </p:txBody>
      </p:sp>
      <p:pic>
        <p:nvPicPr>
          <p:cNvPr id="1030" name="Picture 16">
            <a:extLst>
              <a:ext uri="{FF2B5EF4-FFF2-40B4-BE49-F238E27FC236}">
                <a16:creationId xmlns:a16="http://schemas.microsoft.com/office/drawing/2014/main" id="{2943FB41-0EDB-1EE5-F1EE-F35BF3F2C26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973888" y="301625"/>
            <a:ext cx="1778000" cy="6570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3"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rtl="0" eaLnBrk="0" fontAlgn="base" hangingPunct="0">
        <a:spcBef>
          <a:spcPct val="0"/>
        </a:spcBef>
        <a:spcAft>
          <a:spcPct val="0"/>
        </a:spcAft>
        <a:defRPr sz="3200" b="1" kern="1200">
          <a:solidFill>
            <a:schemeClr val="bg1"/>
          </a:solidFill>
          <a:latin typeface="+mj-lt"/>
          <a:ea typeface="+mj-ea"/>
          <a:cs typeface="+mj-cs"/>
        </a:defRPr>
      </a:lvl1pPr>
      <a:lvl2pPr algn="l" rtl="0" eaLnBrk="0" fontAlgn="base" hangingPunct="0">
        <a:spcBef>
          <a:spcPct val="0"/>
        </a:spcBef>
        <a:spcAft>
          <a:spcPct val="0"/>
        </a:spcAft>
        <a:defRPr sz="3200" b="1">
          <a:solidFill>
            <a:schemeClr val="bg1"/>
          </a:solidFill>
          <a:latin typeface="Arial" panose="020B0604020202020204" pitchFamily="34" charset="0"/>
          <a:ea typeface="ＭＳ Ｐゴシック" panose="020B0600070205080204" pitchFamily="34" charset="-128"/>
        </a:defRPr>
      </a:lvl2pPr>
      <a:lvl3pPr algn="l" rtl="0" eaLnBrk="0" fontAlgn="base" hangingPunct="0">
        <a:spcBef>
          <a:spcPct val="0"/>
        </a:spcBef>
        <a:spcAft>
          <a:spcPct val="0"/>
        </a:spcAft>
        <a:defRPr sz="3200" b="1">
          <a:solidFill>
            <a:schemeClr val="bg1"/>
          </a:solidFill>
          <a:latin typeface="Arial" panose="020B0604020202020204" pitchFamily="34" charset="0"/>
          <a:ea typeface="ＭＳ Ｐゴシック" panose="020B0600070205080204" pitchFamily="34" charset="-128"/>
        </a:defRPr>
      </a:lvl3pPr>
      <a:lvl4pPr algn="l" rtl="0" eaLnBrk="0" fontAlgn="base" hangingPunct="0">
        <a:spcBef>
          <a:spcPct val="0"/>
        </a:spcBef>
        <a:spcAft>
          <a:spcPct val="0"/>
        </a:spcAft>
        <a:defRPr sz="3200" b="1">
          <a:solidFill>
            <a:schemeClr val="bg1"/>
          </a:solidFill>
          <a:latin typeface="Arial" panose="020B0604020202020204" pitchFamily="34" charset="0"/>
          <a:ea typeface="ＭＳ Ｐゴシック" panose="020B0600070205080204" pitchFamily="34" charset="-128"/>
        </a:defRPr>
      </a:lvl4pPr>
      <a:lvl5pPr algn="l" rtl="0" eaLnBrk="0" fontAlgn="base" hangingPunct="0">
        <a:spcBef>
          <a:spcPct val="0"/>
        </a:spcBef>
        <a:spcAft>
          <a:spcPct val="0"/>
        </a:spcAft>
        <a:defRPr sz="3200" b="1">
          <a:solidFill>
            <a:schemeClr val="bg1"/>
          </a:solidFill>
          <a:latin typeface="Arial" panose="020B0604020202020204" pitchFamily="34" charset="0"/>
          <a:ea typeface="ＭＳ Ｐゴシック" panose="020B0600070205080204" pitchFamily="34" charset="-128"/>
        </a:defRPr>
      </a:lvl5pPr>
      <a:lvl6pPr marL="457200" algn="l" rtl="0" fontAlgn="base">
        <a:spcBef>
          <a:spcPct val="0"/>
        </a:spcBef>
        <a:spcAft>
          <a:spcPct val="0"/>
        </a:spcAft>
        <a:defRPr sz="3200" b="1">
          <a:solidFill>
            <a:schemeClr val="bg1"/>
          </a:solidFill>
          <a:latin typeface="Arial" panose="020B0604020202020204" pitchFamily="34" charset="0"/>
          <a:ea typeface="ＭＳ Ｐゴシック" panose="020B0600070205080204" pitchFamily="34" charset="-128"/>
        </a:defRPr>
      </a:lvl6pPr>
      <a:lvl7pPr marL="914400" algn="l" rtl="0" fontAlgn="base">
        <a:spcBef>
          <a:spcPct val="0"/>
        </a:spcBef>
        <a:spcAft>
          <a:spcPct val="0"/>
        </a:spcAft>
        <a:defRPr sz="3200" b="1">
          <a:solidFill>
            <a:schemeClr val="bg1"/>
          </a:solidFill>
          <a:latin typeface="Arial" panose="020B0604020202020204" pitchFamily="34" charset="0"/>
          <a:ea typeface="ＭＳ Ｐゴシック" panose="020B0600070205080204" pitchFamily="34" charset="-128"/>
        </a:defRPr>
      </a:lvl7pPr>
      <a:lvl8pPr marL="1371600" algn="l" rtl="0" fontAlgn="base">
        <a:spcBef>
          <a:spcPct val="0"/>
        </a:spcBef>
        <a:spcAft>
          <a:spcPct val="0"/>
        </a:spcAft>
        <a:defRPr sz="3200" b="1">
          <a:solidFill>
            <a:schemeClr val="bg1"/>
          </a:solidFill>
          <a:latin typeface="Arial" panose="020B0604020202020204" pitchFamily="34" charset="0"/>
          <a:ea typeface="ＭＳ Ｐゴシック" panose="020B0600070205080204" pitchFamily="34" charset="-128"/>
        </a:defRPr>
      </a:lvl8pPr>
      <a:lvl9pPr marL="1828800" algn="l" rtl="0" fontAlgn="base">
        <a:spcBef>
          <a:spcPct val="0"/>
        </a:spcBef>
        <a:spcAft>
          <a:spcPct val="0"/>
        </a:spcAft>
        <a:defRPr sz="3200" b="1">
          <a:solidFill>
            <a:schemeClr val="bg1"/>
          </a:solidFill>
          <a:latin typeface="Arial" panose="020B0604020202020204" pitchFamily="34" charset="0"/>
          <a:ea typeface="ＭＳ Ｐゴシック" panose="020B0600070205080204" pitchFamily="34" charset="-128"/>
        </a:defRPr>
      </a:lvl9pPr>
    </p:titleStyle>
    <p:bodyStyle>
      <a:lvl1pPr marL="273050" indent="-273050" algn="l" rtl="0" eaLnBrk="0" fontAlgn="base" hangingPunct="0">
        <a:lnSpc>
          <a:spcPct val="110000"/>
        </a:lnSpc>
        <a:spcBef>
          <a:spcPct val="20000"/>
        </a:spcBef>
        <a:spcAft>
          <a:spcPct val="0"/>
        </a:spcAft>
        <a:buClr>
          <a:schemeClr val="hlink"/>
        </a:buClr>
        <a:buSzPct val="125000"/>
        <a:buChar char="•"/>
        <a:tabLst>
          <a:tab pos="1430338" algn="l"/>
        </a:tabLst>
        <a:defRPr sz="2800" kern="1200">
          <a:solidFill>
            <a:srgbClr val="000080"/>
          </a:solidFill>
          <a:latin typeface="+mn-lt"/>
          <a:ea typeface="+mn-ea"/>
          <a:cs typeface="+mn-cs"/>
        </a:defRPr>
      </a:lvl1pPr>
      <a:lvl2pPr marL="719138" indent="-236538" algn="l" rtl="0" eaLnBrk="0" fontAlgn="base" hangingPunct="0">
        <a:lnSpc>
          <a:spcPct val="110000"/>
        </a:lnSpc>
        <a:spcBef>
          <a:spcPct val="20000"/>
        </a:spcBef>
        <a:spcAft>
          <a:spcPct val="0"/>
        </a:spcAft>
        <a:buChar char="–"/>
        <a:tabLst>
          <a:tab pos="1430338" algn="l"/>
        </a:tabLst>
        <a:defRPr sz="2400" kern="1200">
          <a:solidFill>
            <a:srgbClr val="000080"/>
          </a:solidFill>
          <a:latin typeface="+mn-lt"/>
          <a:ea typeface="+mn-ea"/>
          <a:cs typeface="+mn-cs"/>
        </a:defRPr>
      </a:lvl2pPr>
      <a:lvl3pPr marL="1092200" indent="-193675" algn="l" rtl="0" eaLnBrk="0" fontAlgn="base" hangingPunct="0">
        <a:spcBef>
          <a:spcPct val="20000"/>
        </a:spcBef>
        <a:spcAft>
          <a:spcPct val="0"/>
        </a:spcAft>
        <a:tabLst>
          <a:tab pos="1430338" algn="l"/>
        </a:tabLst>
        <a:defRPr sz="2000" kern="1200">
          <a:solidFill>
            <a:srgbClr val="000099"/>
          </a:solidFill>
          <a:latin typeface="+mn-lt"/>
          <a:ea typeface="+mn-ea"/>
          <a:cs typeface="+mn-cs"/>
        </a:defRPr>
      </a:lvl3pPr>
      <a:lvl4pPr marL="1462088" indent="-190500" algn="l" rtl="0" eaLnBrk="0" fontAlgn="base" hangingPunct="0">
        <a:spcBef>
          <a:spcPct val="20000"/>
        </a:spcBef>
        <a:spcAft>
          <a:spcPct val="0"/>
        </a:spcAft>
        <a:tabLst>
          <a:tab pos="1430338" algn="l"/>
        </a:tabLst>
        <a:defRPr sz="1400" kern="1200">
          <a:solidFill>
            <a:srgbClr val="000099"/>
          </a:solidFill>
          <a:latin typeface="+mn-lt"/>
          <a:ea typeface="+mn-ea"/>
          <a:cs typeface="+mn-cs"/>
        </a:defRPr>
      </a:lvl4pPr>
      <a:lvl5pPr marL="2081213" indent="-439738" algn="l" rtl="0" eaLnBrk="0" fontAlgn="base" hangingPunct="0">
        <a:spcBef>
          <a:spcPct val="20000"/>
        </a:spcBef>
        <a:spcAft>
          <a:spcPct val="0"/>
        </a:spcAft>
        <a:tabLst>
          <a:tab pos="1430338" algn="l"/>
        </a:tabLst>
        <a:defRPr sz="1400" kern="1200">
          <a:solidFill>
            <a:srgbClr val="00009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8">
            <a:extLst>
              <a:ext uri="{FF2B5EF4-FFF2-40B4-BE49-F238E27FC236}">
                <a16:creationId xmlns:a16="http://schemas.microsoft.com/office/drawing/2014/main" id="{2F5F1CE4-CF81-8E84-E900-304BDDFD858B}"/>
              </a:ext>
            </a:extLst>
          </p:cNvPr>
          <p:cNvSpPr txBox="1">
            <a:spLocks noChangeArrowheads="1"/>
          </p:cNvSpPr>
          <p:nvPr/>
        </p:nvSpPr>
        <p:spPr bwMode="auto">
          <a:xfrm>
            <a:off x="7086600" y="1731963"/>
            <a:ext cx="1706563" cy="103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endParaRPr lang="en-GB" altLang="en-US" sz="2000" b="1" baseline="0">
              <a:solidFill>
                <a:srgbClr val="07456B"/>
              </a:solidFill>
            </a:endParaRPr>
          </a:p>
          <a:p>
            <a:pPr eaLnBrk="1" hangingPunct="1">
              <a:spcBef>
                <a:spcPct val="50000"/>
              </a:spcBef>
            </a:pPr>
            <a:endParaRPr lang="en-GB" altLang="en-US" baseline="0">
              <a:solidFill>
                <a:srgbClr val="07456B"/>
              </a:solidFill>
            </a:endParaRPr>
          </a:p>
        </p:txBody>
      </p:sp>
      <p:sp>
        <p:nvSpPr>
          <p:cNvPr id="11278" name="Rectangle 14">
            <a:extLst>
              <a:ext uri="{FF2B5EF4-FFF2-40B4-BE49-F238E27FC236}">
                <a16:creationId xmlns:a16="http://schemas.microsoft.com/office/drawing/2014/main" id="{F3688139-9FDC-D0C2-882E-2F6E873DAC0F}"/>
              </a:ext>
            </a:extLst>
          </p:cNvPr>
          <p:cNvSpPr>
            <a:spLocks noGrp="1" noChangeArrowheads="1"/>
          </p:cNvSpPr>
          <p:nvPr>
            <p:ph type="ctrTitle"/>
          </p:nvPr>
        </p:nvSpPr>
        <p:spPr/>
        <p:txBody>
          <a:bodyPr/>
          <a:lstStyle/>
          <a:p>
            <a:pPr algn="ctr" eaLnBrk="1" hangingPunct="1">
              <a:defRPr/>
            </a:pPr>
            <a:br>
              <a:rPr lang="en-GB" sz="4400" dirty="0"/>
            </a:br>
            <a:r>
              <a:rPr lang="en-GB" sz="4400" dirty="0"/>
              <a:t>New Code of Conduct</a:t>
            </a:r>
            <a:br>
              <a:rPr lang="en-GB" dirty="0">
                <a:latin typeface="+mn-lt"/>
              </a:rPr>
            </a:br>
            <a:endParaRPr lang="en-US" altLang="en-US" dirty="0"/>
          </a:p>
        </p:txBody>
      </p:sp>
      <p:sp>
        <p:nvSpPr>
          <p:cNvPr id="14339" name="Rectangle 15">
            <a:extLst>
              <a:ext uri="{FF2B5EF4-FFF2-40B4-BE49-F238E27FC236}">
                <a16:creationId xmlns:a16="http://schemas.microsoft.com/office/drawing/2014/main" id="{EAACA306-9477-A41F-903F-853BD0AAF7CF}"/>
              </a:ext>
            </a:extLst>
          </p:cNvPr>
          <p:cNvSpPr>
            <a:spLocks noGrp="1" noChangeAspect="1" noChangeArrowheads="1"/>
          </p:cNvSpPr>
          <p:nvPr>
            <p:ph type="subTitle" idx="1"/>
          </p:nvPr>
        </p:nvSpPr>
        <p:spPr/>
        <p:txBody>
          <a:bodyPr/>
          <a:lstStyle/>
          <a:p>
            <a:pPr eaLnBrk="1" hangingPunct="1"/>
            <a:r>
              <a:rPr lang="en-GB" altLang="en-US" b="1"/>
              <a:t>Patrick Arran</a:t>
            </a:r>
          </a:p>
          <a:p>
            <a:pPr eaLnBrk="1" hangingPunct="1"/>
            <a:r>
              <a:rPr lang="en-GB" altLang="en-US" b="1"/>
              <a:t>Head of Legal and Democratic</a:t>
            </a:r>
          </a:p>
          <a:p>
            <a:pPr eaLnBrk="1" hangingPunct="1"/>
            <a:r>
              <a:rPr lang="en-GB" altLang="en-US" b="1"/>
              <a:t>Monitoring Officer</a:t>
            </a:r>
          </a:p>
          <a:p>
            <a:pPr eaLnBrk="1" hangingPunct="1"/>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256D6-7AF2-0633-B9E8-BB51B05B7088}"/>
              </a:ext>
            </a:extLst>
          </p:cNvPr>
          <p:cNvSpPr>
            <a:spLocks noGrp="1"/>
          </p:cNvSpPr>
          <p:nvPr>
            <p:ph type="title"/>
          </p:nvPr>
        </p:nvSpPr>
        <p:spPr/>
        <p:txBody>
          <a:bodyPr/>
          <a:lstStyle/>
          <a:p>
            <a:pPr algn="ctr" eaLnBrk="1" hangingPunct="1">
              <a:defRPr/>
            </a:pPr>
            <a:r>
              <a:rPr lang="en-US" altLang="en-US" dirty="0">
                <a:latin typeface="+mn-lt"/>
              </a:rPr>
              <a:t>Respect</a:t>
            </a:r>
            <a:endParaRPr lang="en-GB" dirty="0"/>
          </a:p>
        </p:txBody>
      </p:sp>
      <p:sp>
        <p:nvSpPr>
          <p:cNvPr id="3" name="Content Placeholder 2">
            <a:extLst>
              <a:ext uri="{FF2B5EF4-FFF2-40B4-BE49-F238E27FC236}">
                <a16:creationId xmlns:a16="http://schemas.microsoft.com/office/drawing/2014/main" id="{46D3B5A3-A081-2972-554B-702395CD805A}"/>
              </a:ext>
            </a:extLst>
          </p:cNvPr>
          <p:cNvSpPr>
            <a:spLocks noGrp="1"/>
          </p:cNvSpPr>
          <p:nvPr>
            <p:ph idx="1"/>
          </p:nvPr>
        </p:nvSpPr>
        <p:spPr/>
        <p:txBody>
          <a:bodyPr anchor="ctr"/>
          <a:lstStyle/>
          <a:p>
            <a:pPr>
              <a:defRPr/>
            </a:pPr>
            <a:r>
              <a:rPr lang="en-GB" sz="2400" dirty="0"/>
              <a:t>Linked to disrepute – where is the line drawn?</a:t>
            </a:r>
          </a:p>
          <a:p>
            <a:pPr>
              <a:defRPr/>
            </a:pPr>
            <a:r>
              <a:rPr lang="en-GB" sz="2400" dirty="0"/>
              <a:t>Doesn’t prevent robust political ‘rough and tumble’</a:t>
            </a:r>
          </a:p>
          <a:p>
            <a:pPr>
              <a:defRPr/>
            </a:pPr>
            <a:r>
              <a:rPr lang="en-GB" sz="2400" dirty="0"/>
              <a:t>Be aware that the line between genuine debate / political discourse and personal offence is the benchmark</a:t>
            </a:r>
          </a:p>
          <a:p>
            <a:pPr>
              <a:defRPr/>
            </a:pPr>
            <a:r>
              <a:rPr lang="en-GB" sz="2400" dirty="0"/>
              <a:t>Works both ways, you are entitled to be treated with respect by the public </a:t>
            </a:r>
          </a:p>
          <a:p>
            <a:pPr>
              <a:defRPr/>
            </a:pPr>
            <a:r>
              <a:rPr lang="en-GB" sz="2400" dirty="0"/>
              <a:t>Interaction with parish councils in your role as a district councillor</a:t>
            </a:r>
          </a:p>
          <a:p>
            <a:pPr marL="0" indent="0" eaLnBrk="1" hangingPunct="1">
              <a:buFontTx/>
              <a:buNone/>
              <a:defRPr/>
            </a:pPr>
            <a:endParaRPr lang="en-GB" dirty="0"/>
          </a:p>
        </p:txBody>
      </p:sp>
      <p:sp>
        <p:nvSpPr>
          <p:cNvPr id="36867" name="Slide Number Placeholder 3">
            <a:extLst>
              <a:ext uri="{FF2B5EF4-FFF2-40B4-BE49-F238E27FC236}">
                <a16:creationId xmlns:a16="http://schemas.microsoft.com/office/drawing/2014/main" id="{C1388EF8-AD8D-2691-5C24-1B9950B58858}"/>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86CEE9AB-82E7-E64D-987D-74B823E723D5}" type="slidenum">
              <a:rPr lang="en-GB" altLang="en-US" sz="1200" baseline="0" smtClean="0">
                <a:solidFill>
                  <a:srgbClr val="00415D"/>
                </a:solidFill>
              </a:rPr>
              <a:pPr/>
              <a:t>10</a:t>
            </a:fld>
            <a:endParaRPr lang="en-GB" altLang="en-US" sz="1200" baseline="0">
              <a:solidFill>
                <a:srgbClr val="00415D"/>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0F866-D53E-B178-180E-0C1F8290E3DE}"/>
              </a:ext>
            </a:extLst>
          </p:cNvPr>
          <p:cNvSpPr>
            <a:spLocks noGrp="1"/>
          </p:cNvSpPr>
          <p:nvPr>
            <p:ph type="title"/>
          </p:nvPr>
        </p:nvSpPr>
        <p:spPr/>
        <p:txBody>
          <a:bodyPr/>
          <a:lstStyle/>
          <a:p>
            <a:pPr algn="ctr" eaLnBrk="1" hangingPunct="1">
              <a:defRPr/>
            </a:pPr>
            <a:r>
              <a:rPr lang="en-US" altLang="en-US" dirty="0">
                <a:latin typeface="+mn-lt"/>
              </a:rPr>
              <a:t>Bullying Harassment and Discrimination</a:t>
            </a:r>
            <a:endParaRPr lang="en-GB" dirty="0"/>
          </a:p>
        </p:txBody>
      </p:sp>
      <p:sp>
        <p:nvSpPr>
          <p:cNvPr id="3" name="Content Placeholder 2">
            <a:extLst>
              <a:ext uri="{FF2B5EF4-FFF2-40B4-BE49-F238E27FC236}">
                <a16:creationId xmlns:a16="http://schemas.microsoft.com/office/drawing/2014/main" id="{FD755ADD-0B0C-C23F-4B7E-1039B2E15968}"/>
              </a:ext>
            </a:extLst>
          </p:cNvPr>
          <p:cNvSpPr>
            <a:spLocks noGrp="1"/>
          </p:cNvSpPr>
          <p:nvPr>
            <p:ph idx="1"/>
          </p:nvPr>
        </p:nvSpPr>
        <p:spPr/>
        <p:txBody>
          <a:bodyPr anchor="ctr"/>
          <a:lstStyle/>
          <a:p>
            <a:pPr marL="0" indent="0">
              <a:buNone/>
            </a:pPr>
            <a:r>
              <a:rPr lang="en-GB" b="1" dirty="0"/>
              <a:t>A Councillor: </a:t>
            </a:r>
            <a:endParaRPr lang="en-GB" dirty="0"/>
          </a:p>
          <a:p>
            <a:pPr marL="0" indent="0">
              <a:buNone/>
            </a:pPr>
            <a:endParaRPr lang="en-GB" b="1" dirty="0"/>
          </a:p>
          <a:p>
            <a:pPr marL="0" indent="0">
              <a:buNone/>
            </a:pPr>
            <a:r>
              <a:rPr lang="en-GB" b="1" dirty="0"/>
              <a:t>6.2.1 Shall not bully any person. </a:t>
            </a:r>
            <a:endParaRPr lang="en-GB" dirty="0"/>
          </a:p>
          <a:p>
            <a:pPr marL="0" indent="0">
              <a:buNone/>
            </a:pPr>
            <a:endParaRPr lang="en-GB" b="1" dirty="0"/>
          </a:p>
          <a:p>
            <a:pPr marL="0" indent="0">
              <a:buNone/>
            </a:pPr>
            <a:r>
              <a:rPr lang="en-GB" b="1" dirty="0"/>
              <a:t>6.2.2 Shall not harass any person. </a:t>
            </a:r>
            <a:endParaRPr lang="en-GB" dirty="0"/>
          </a:p>
          <a:p>
            <a:pPr marL="0" indent="0">
              <a:buNone/>
            </a:pPr>
            <a:endParaRPr lang="en-GB" b="1" dirty="0"/>
          </a:p>
          <a:p>
            <a:pPr marL="0" indent="0">
              <a:buNone/>
            </a:pPr>
            <a:r>
              <a:rPr lang="en-GB" b="1" dirty="0"/>
              <a:t>6.2.3 Shall promote equalities and not discriminate against any person. </a:t>
            </a:r>
            <a:endParaRPr lang="en-GB" dirty="0"/>
          </a:p>
          <a:p>
            <a:pPr marL="0" indent="0" eaLnBrk="1" hangingPunct="1">
              <a:buFontTx/>
              <a:buNone/>
              <a:defRPr/>
            </a:pPr>
            <a:endParaRPr lang="en-GB" dirty="0"/>
          </a:p>
          <a:p>
            <a:pPr marL="0" indent="0" eaLnBrk="1" hangingPunct="1">
              <a:buFontTx/>
              <a:buNone/>
              <a:defRPr/>
            </a:pPr>
            <a:endParaRPr lang="en-GB" dirty="0"/>
          </a:p>
        </p:txBody>
      </p:sp>
      <p:sp>
        <p:nvSpPr>
          <p:cNvPr id="38915" name="Slide Number Placeholder 3">
            <a:extLst>
              <a:ext uri="{FF2B5EF4-FFF2-40B4-BE49-F238E27FC236}">
                <a16:creationId xmlns:a16="http://schemas.microsoft.com/office/drawing/2014/main" id="{3BD9BFA1-6B65-D4F2-E352-21F8E1C5D531}"/>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A0ED88A9-9E19-4745-A142-810AD8FC4728}" type="slidenum">
              <a:rPr lang="en-GB" altLang="en-US" sz="1200" baseline="0" smtClean="0">
                <a:solidFill>
                  <a:srgbClr val="00415D"/>
                </a:solidFill>
              </a:rPr>
              <a:pPr/>
              <a:t>11</a:t>
            </a:fld>
            <a:endParaRPr lang="en-GB" altLang="en-US" sz="1200" baseline="0">
              <a:solidFill>
                <a:srgbClr val="00415D"/>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DDF1-3AA1-F499-4DB8-AA61ECF54AE3}"/>
              </a:ext>
            </a:extLst>
          </p:cNvPr>
          <p:cNvSpPr>
            <a:spLocks noGrp="1"/>
          </p:cNvSpPr>
          <p:nvPr>
            <p:ph type="title"/>
          </p:nvPr>
        </p:nvSpPr>
        <p:spPr/>
        <p:txBody>
          <a:bodyPr/>
          <a:lstStyle/>
          <a:p>
            <a:r>
              <a:rPr lang="en-GB" dirty="0"/>
              <a:t>Impartiality of Officers</a:t>
            </a:r>
          </a:p>
        </p:txBody>
      </p:sp>
      <p:sp>
        <p:nvSpPr>
          <p:cNvPr id="3" name="Content Placeholder 2">
            <a:extLst>
              <a:ext uri="{FF2B5EF4-FFF2-40B4-BE49-F238E27FC236}">
                <a16:creationId xmlns:a16="http://schemas.microsoft.com/office/drawing/2014/main" id="{B56F532D-A74A-F047-80FC-F44D9211FDE6}"/>
              </a:ext>
            </a:extLst>
          </p:cNvPr>
          <p:cNvSpPr>
            <a:spLocks noGrp="1"/>
          </p:cNvSpPr>
          <p:nvPr>
            <p:ph idx="1"/>
          </p:nvPr>
        </p:nvSpPr>
        <p:spPr/>
        <p:txBody>
          <a:bodyPr/>
          <a:lstStyle/>
          <a:p>
            <a:pPr marL="0" indent="0">
              <a:buNone/>
            </a:pPr>
            <a:endParaRPr lang="en-GB" b="1" dirty="0"/>
          </a:p>
          <a:p>
            <a:pPr marL="0" indent="0">
              <a:buNone/>
            </a:pPr>
            <a:r>
              <a:rPr lang="en-GB" b="1" dirty="0"/>
              <a:t>A Councillor: </a:t>
            </a:r>
            <a:endParaRPr lang="en-GB" dirty="0"/>
          </a:p>
          <a:p>
            <a:pPr marL="0" indent="0">
              <a:buNone/>
            </a:pPr>
            <a:endParaRPr lang="en-GB" b="1" dirty="0"/>
          </a:p>
          <a:p>
            <a:pPr marL="0" indent="0">
              <a:buNone/>
            </a:pPr>
            <a:r>
              <a:rPr lang="en-GB" b="1" dirty="0"/>
              <a:t>6.3.1 Shall not compromise, or attempt to compromise, the impartiality of anyone who works for, or on behalf of, the local authority. </a:t>
            </a:r>
            <a:endParaRPr lang="en-GB" dirty="0"/>
          </a:p>
          <a:p>
            <a:endParaRPr lang="en-GB" dirty="0"/>
          </a:p>
        </p:txBody>
      </p:sp>
      <p:sp>
        <p:nvSpPr>
          <p:cNvPr id="4" name="Slide Number Placeholder 3">
            <a:extLst>
              <a:ext uri="{FF2B5EF4-FFF2-40B4-BE49-F238E27FC236}">
                <a16:creationId xmlns:a16="http://schemas.microsoft.com/office/drawing/2014/main" id="{159A10BF-AB31-9C10-C4B9-9FFC6315D733}"/>
              </a:ext>
            </a:extLst>
          </p:cNvPr>
          <p:cNvSpPr>
            <a:spLocks noGrp="1"/>
          </p:cNvSpPr>
          <p:nvPr>
            <p:ph type="sldNum" sz="quarter" idx="10"/>
          </p:nvPr>
        </p:nvSpPr>
        <p:spPr/>
        <p:txBody>
          <a:bodyPr/>
          <a:lstStyle/>
          <a:p>
            <a:pPr>
              <a:defRPr/>
            </a:pPr>
            <a:fld id="{07E6A5B6-D749-5E47-939A-0BB84933FC28}" type="slidenum">
              <a:rPr lang="en-GB" altLang="en-US" smtClean="0"/>
              <a:pPr>
                <a:defRPr/>
              </a:pPr>
              <a:t>12</a:t>
            </a:fld>
            <a:endParaRPr lang="en-GB" altLang="en-US"/>
          </a:p>
        </p:txBody>
      </p:sp>
    </p:spTree>
    <p:extLst>
      <p:ext uri="{BB962C8B-B14F-4D97-AF65-F5344CB8AC3E}">
        <p14:creationId xmlns:p14="http://schemas.microsoft.com/office/powerpoint/2010/main" val="3066444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a:extLst>
              <a:ext uri="{FF2B5EF4-FFF2-40B4-BE49-F238E27FC236}">
                <a16:creationId xmlns:a16="http://schemas.microsoft.com/office/drawing/2014/main" id="{8833F5A3-A076-D93C-6715-4CE74A223881}"/>
              </a:ext>
            </a:extLst>
          </p:cNvPr>
          <p:cNvSpPr>
            <a:spLocks noGrp="1" noChangeArrowheads="1"/>
          </p:cNvSpPr>
          <p:nvPr>
            <p:ph type="title"/>
          </p:nvPr>
        </p:nvSpPr>
        <p:spPr/>
        <p:txBody>
          <a:bodyPr/>
          <a:lstStyle/>
          <a:p>
            <a:pPr algn="ctr" eaLnBrk="1" hangingPunct="1"/>
            <a:r>
              <a:rPr lang="en-GB" altLang="en-US">
                <a:cs typeface="Arial" panose="020B0604020202020204" pitchFamily="34" charset="0"/>
              </a:rPr>
              <a:t>Impartiality of officers</a:t>
            </a:r>
            <a:endParaRPr lang="en-GB" altLang="en-US"/>
          </a:p>
        </p:txBody>
      </p:sp>
      <p:sp>
        <p:nvSpPr>
          <p:cNvPr id="43010" name="Content Placeholder 2">
            <a:extLst>
              <a:ext uri="{FF2B5EF4-FFF2-40B4-BE49-F238E27FC236}">
                <a16:creationId xmlns:a16="http://schemas.microsoft.com/office/drawing/2014/main" id="{3F33BADE-0CDA-E4A5-7B43-B339FBACE4FE}"/>
              </a:ext>
            </a:extLst>
          </p:cNvPr>
          <p:cNvSpPr>
            <a:spLocks noGrp="1" noChangeArrowheads="1"/>
          </p:cNvSpPr>
          <p:nvPr>
            <p:ph idx="1"/>
          </p:nvPr>
        </p:nvSpPr>
        <p:spPr/>
        <p:txBody>
          <a:bodyPr/>
          <a:lstStyle/>
          <a:p>
            <a:pPr marL="0" indent="0">
              <a:buFontTx/>
              <a:buNone/>
            </a:pPr>
            <a:endParaRPr lang="en-GB" altLang="en-US" sz="1600" dirty="0"/>
          </a:p>
          <a:p>
            <a:pPr marL="0" indent="0">
              <a:buFontTx/>
              <a:buNone/>
            </a:pPr>
            <a:r>
              <a:rPr lang="en-GB" altLang="en-US" sz="1600" dirty="0"/>
              <a:t>A protocol for Member Officer Relations will set out how members and officers should interact</a:t>
            </a:r>
          </a:p>
          <a:p>
            <a:pPr marL="0" indent="0">
              <a:buFontTx/>
              <a:buNone/>
            </a:pPr>
            <a:endParaRPr lang="en-US" altLang="en-US" sz="1600" dirty="0"/>
          </a:p>
          <a:p>
            <a:pPr marL="0" indent="0">
              <a:buFontTx/>
              <a:buNone/>
            </a:pPr>
            <a:r>
              <a:rPr lang="en-GB" altLang="en-US" sz="1600" dirty="0"/>
              <a:t>Should not criticise officers in public forum as they are not able to speak up for themselves – can also be bullying and / or harassment</a:t>
            </a:r>
          </a:p>
          <a:p>
            <a:pPr marL="0" indent="0">
              <a:buFontTx/>
              <a:buNone/>
            </a:pPr>
            <a:endParaRPr lang="en-GB" altLang="en-US" sz="1600" dirty="0"/>
          </a:p>
          <a:p>
            <a:pPr marL="0" indent="0">
              <a:buFontTx/>
              <a:buNone/>
            </a:pPr>
            <a:r>
              <a:rPr lang="en-GB" altLang="en-US" sz="1600" dirty="0"/>
              <a:t>Any issues should be taken ’offline’ and picked up with the Chair or the appropriate staffing committee</a:t>
            </a:r>
          </a:p>
          <a:p>
            <a:pPr marL="0" indent="0">
              <a:buFontTx/>
              <a:buNone/>
            </a:pPr>
            <a:endParaRPr lang="en-GB" altLang="en-US" sz="1600" dirty="0"/>
          </a:p>
          <a:p>
            <a:pPr marL="0" indent="0">
              <a:buFontTx/>
              <a:buNone/>
            </a:pPr>
            <a:r>
              <a:rPr lang="en-GB" altLang="en-US" sz="1600" dirty="0"/>
              <a:t>Clerk works for the local authority as a whole and must be politically neutral. </a:t>
            </a:r>
          </a:p>
          <a:p>
            <a:pPr marL="0" indent="0">
              <a:buFontTx/>
              <a:buNone/>
            </a:pPr>
            <a:endParaRPr lang="en-GB" altLang="en-US" sz="1600" dirty="0"/>
          </a:p>
          <a:p>
            <a:pPr marL="0" indent="0">
              <a:buFontTx/>
              <a:buNone/>
            </a:pPr>
            <a:r>
              <a:rPr lang="en-GB" altLang="en-US" sz="1600" dirty="0"/>
              <a:t>They should not be coerced or persuaded to act in a way that would undermine their neutrality. </a:t>
            </a:r>
          </a:p>
          <a:p>
            <a:pPr marL="0" indent="0" eaLnBrk="1" hangingPunct="1">
              <a:buFontTx/>
              <a:buNone/>
            </a:pPr>
            <a:endParaRPr lang="en-GB" altLang="en-US" dirty="0"/>
          </a:p>
        </p:txBody>
      </p:sp>
      <p:sp>
        <p:nvSpPr>
          <p:cNvPr id="43011" name="Slide Number Placeholder 3">
            <a:extLst>
              <a:ext uri="{FF2B5EF4-FFF2-40B4-BE49-F238E27FC236}">
                <a16:creationId xmlns:a16="http://schemas.microsoft.com/office/drawing/2014/main" id="{EB559A8B-7718-6C2E-393D-3ADAC64A4C5F}"/>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0072E0F4-95D8-6A41-9568-B28B7C246D0C}" type="slidenum">
              <a:rPr lang="en-GB" altLang="en-US" sz="1200" baseline="0" smtClean="0">
                <a:solidFill>
                  <a:srgbClr val="00415D"/>
                </a:solidFill>
              </a:rPr>
              <a:pPr/>
              <a:t>13</a:t>
            </a:fld>
            <a:endParaRPr lang="en-GB" altLang="en-US" sz="1200" baseline="0">
              <a:solidFill>
                <a:srgbClr val="00415D"/>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936DB-77DE-EBDD-ACC1-6BCE6AEAEEC9}"/>
              </a:ext>
            </a:extLst>
          </p:cNvPr>
          <p:cNvSpPr>
            <a:spLocks noGrp="1"/>
          </p:cNvSpPr>
          <p:nvPr>
            <p:ph type="title"/>
          </p:nvPr>
        </p:nvSpPr>
        <p:spPr/>
        <p:txBody>
          <a:bodyPr/>
          <a:lstStyle/>
          <a:p>
            <a:r>
              <a:rPr lang="en-GB" sz="3000" dirty="0"/>
              <a:t>Confidentiality and Access to Information</a:t>
            </a:r>
          </a:p>
        </p:txBody>
      </p:sp>
      <p:sp>
        <p:nvSpPr>
          <p:cNvPr id="3" name="Content Placeholder 2">
            <a:extLst>
              <a:ext uri="{FF2B5EF4-FFF2-40B4-BE49-F238E27FC236}">
                <a16:creationId xmlns:a16="http://schemas.microsoft.com/office/drawing/2014/main" id="{07DC44D4-C736-BAF3-5D94-6A449B4880E1}"/>
              </a:ext>
            </a:extLst>
          </p:cNvPr>
          <p:cNvSpPr>
            <a:spLocks noGrp="1"/>
          </p:cNvSpPr>
          <p:nvPr>
            <p:ph idx="1"/>
          </p:nvPr>
        </p:nvSpPr>
        <p:spPr/>
        <p:txBody>
          <a:bodyPr/>
          <a:lstStyle/>
          <a:p>
            <a:pPr marL="0" indent="0">
              <a:buNone/>
            </a:pPr>
            <a:r>
              <a:rPr lang="en-GB" sz="1800" b="1" dirty="0"/>
              <a:t>A Councillor: </a:t>
            </a:r>
            <a:endParaRPr lang="en-GB" sz="1800" dirty="0"/>
          </a:p>
          <a:p>
            <a:pPr marL="0" indent="0">
              <a:buNone/>
            </a:pPr>
            <a:r>
              <a:rPr lang="en-GB" sz="1800" b="1" dirty="0"/>
              <a:t>6.4.1 Shall not disclose information either given to them in confidence by anyone or acquired by them which they believe, or ought reasonably to be aware, is of a confidential nature, unless </a:t>
            </a:r>
            <a:endParaRPr lang="en-GB" sz="1800" dirty="0"/>
          </a:p>
          <a:p>
            <a:pPr marL="0" indent="0">
              <a:buNone/>
            </a:pPr>
            <a:r>
              <a:rPr lang="en-GB" sz="1800" b="1" dirty="0" err="1"/>
              <a:t>i</a:t>
            </a:r>
            <a:r>
              <a:rPr lang="en-GB" sz="1800" b="1" dirty="0"/>
              <a:t>. They have received the consent of a person authorised to give it; or </a:t>
            </a:r>
            <a:endParaRPr lang="en-GB" sz="1800" dirty="0"/>
          </a:p>
          <a:p>
            <a:pPr marL="0" indent="0">
              <a:buNone/>
            </a:pPr>
            <a:r>
              <a:rPr lang="en-GB" sz="1800" b="1" dirty="0"/>
              <a:t>ii. They are required by law to do so; or </a:t>
            </a:r>
            <a:endParaRPr lang="en-GB" sz="1800" dirty="0"/>
          </a:p>
          <a:p>
            <a:pPr marL="0" indent="0">
              <a:buNone/>
            </a:pPr>
            <a:r>
              <a:rPr lang="en-GB" sz="1800" b="1" dirty="0"/>
              <a:t>iii. the disclosure is made to a third party for the purpose of obtaining professional legal advice provided that the third party agrees not to disclose the information to any other person; or </a:t>
            </a:r>
            <a:endParaRPr lang="en-GB" sz="1800" dirty="0"/>
          </a:p>
          <a:p>
            <a:pPr marL="0" indent="0">
              <a:buNone/>
            </a:pPr>
            <a:r>
              <a:rPr lang="en-GB" sz="1800" b="1" dirty="0"/>
              <a:t>iv. the disclosure is reasonable and in the public interest; and also made in good faith and in compliance with the reasonable requirements of the local authority and consultation with the Monitoring Officer has taken place prior to its release. </a:t>
            </a:r>
            <a:endParaRPr lang="en-GB" sz="1800" dirty="0"/>
          </a:p>
          <a:p>
            <a:br>
              <a:rPr lang="en-GB" dirty="0"/>
            </a:br>
            <a:endParaRPr lang="en-GB" dirty="0"/>
          </a:p>
          <a:p>
            <a:pPr marL="0" indent="0">
              <a:buNone/>
            </a:pPr>
            <a:endParaRPr lang="en-GB" dirty="0"/>
          </a:p>
        </p:txBody>
      </p:sp>
      <p:sp>
        <p:nvSpPr>
          <p:cNvPr id="4" name="Slide Number Placeholder 3">
            <a:extLst>
              <a:ext uri="{FF2B5EF4-FFF2-40B4-BE49-F238E27FC236}">
                <a16:creationId xmlns:a16="http://schemas.microsoft.com/office/drawing/2014/main" id="{5FCE6695-2948-16DB-DD34-5CDD669888EF}"/>
              </a:ext>
            </a:extLst>
          </p:cNvPr>
          <p:cNvSpPr>
            <a:spLocks noGrp="1"/>
          </p:cNvSpPr>
          <p:nvPr>
            <p:ph type="sldNum" sz="quarter" idx="10"/>
          </p:nvPr>
        </p:nvSpPr>
        <p:spPr/>
        <p:txBody>
          <a:bodyPr/>
          <a:lstStyle/>
          <a:p>
            <a:pPr>
              <a:defRPr/>
            </a:pPr>
            <a:fld id="{07E6A5B6-D749-5E47-939A-0BB84933FC28}" type="slidenum">
              <a:rPr lang="en-GB" altLang="en-US" smtClean="0"/>
              <a:pPr>
                <a:defRPr/>
              </a:pPr>
              <a:t>14</a:t>
            </a:fld>
            <a:endParaRPr lang="en-GB" altLang="en-US"/>
          </a:p>
        </p:txBody>
      </p:sp>
    </p:spTree>
    <p:extLst>
      <p:ext uri="{BB962C8B-B14F-4D97-AF65-F5344CB8AC3E}">
        <p14:creationId xmlns:p14="http://schemas.microsoft.com/office/powerpoint/2010/main" val="3192937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A8DAD-A3C4-4622-2C96-301B90F75BCD}"/>
              </a:ext>
            </a:extLst>
          </p:cNvPr>
          <p:cNvSpPr>
            <a:spLocks noGrp="1"/>
          </p:cNvSpPr>
          <p:nvPr>
            <p:ph type="title"/>
          </p:nvPr>
        </p:nvSpPr>
        <p:spPr/>
        <p:txBody>
          <a:bodyPr/>
          <a:lstStyle/>
          <a:p>
            <a:r>
              <a:rPr lang="en-GB" dirty="0"/>
              <a:t>Confidentiality and Access to Information</a:t>
            </a:r>
          </a:p>
        </p:txBody>
      </p:sp>
      <p:sp>
        <p:nvSpPr>
          <p:cNvPr id="3" name="Content Placeholder 2">
            <a:extLst>
              <a:ext uri="{FF2B5EF4-FFF2-40B4-BE49-F238E27FC236}">
                <a16:creationId xmlns:a16="http://schemas.microsoft.com/office/drawing/2014/main" id="{065B80B1-818F-6E07-0D25-65F8B178D205}"/>
              </a:ext>
            </a:extLst>
          </p:cNvPr>
          <p:cNvSpPr>
            <a:spLocks noGrp="1"/>
          </p:cNvSpPr>
          <p:nvPr>
            <p:ph idx="1"/>
          </p:nvPr>
        </p:nvSpPr>
        <p:spPr/>
        <p:txBody>
          <a:bodyPr/>
          <a:lstStyle/>
          <a:p>
            <a:pPr marL="0" indent="0">
              <a:buNone/>
            </a:pPr>
            <a:r>
              <a:rPr lang="en-GB" sz="2000" b="1" dirty="0"/>
              <a:t>6.4.2 Shall not improperly use knowledge gained solely as a result of their role</a:t>
            </a:r>
            <a:r>
              <a:rPr lang="en-GB" sz="2000" dirty="0"/>
              <a:t> </a:t>
            </a:r>
            <a:r>
              <a:rPr lang="en-GB" sz="2000" b="1" dirty="0"/>
              <a:t>as a Councillor for the advancement of themselves, their friends, family members, employer or business interests. </a:t>
            </a:r>
            <a:endParaRPr lang="en-GB" sz="2000" dirty="0"/>
          </a:p>
          <a:p>
            <a:pPr marL="0" indent="0">
              <a:buNone/>
            </a:pPr>
            <a:endParaRPr lang="en-GB" sz="2000" b="1" dirty="0"/>
          </a:p>
          <a:p>
            <a:pPr marL="0" indent="0">
              <a:buNone/>
            </a:pPr>
            <a:r>
              <a:rPr lang="en-GB" sz="2000" b="1" dirty="0"/>
              <a:t>6.4.3 Shall not prevent anyone from getting information that they are entitled to by law. </a:t>
            </a:r>
            <a:endParaRPr lang="en-GB" sz="2000" dirty="0"/>
          </a:p>
          <a:p>
            <a:pPr marL="0" indent="0">
              <a:buNone/>
            </a:pPr>
            <a:endParaRPr lang="en-GB" sz="2000" b="1" dirty="0"/>
          </a:p>
          <a:p>
            <a:pPr marL="0" indent="0">
              <a:buNone/>
            </a:pPr>
            <a:r>
              <a:rPr lang="en-GB" sz="2000" b="1" dirty="0"/>
              <a:t>6.4.4 When making decisions on behalf of, or as part of, the Council shall have </a:t>
            </a:r>
            <a:r>
              <a:rPr lang="en-GB" sz="2000" b="1" dirty="0">
                <a:solidFill>
                  <a:srgbClr val="FF0000"/>
                </a:solidFill>
              </a:rPr>
              <a:t>due regard </a:t>
            </a:r>
            <a:r>
              <a:rPr lang="en-GB" sz="2000" b="1" dirty="0"/>
              <a:t>to any professional advice provided by the Council’s Officers</a:t>
            </a:r>
            <a:r>
              <a:rPr lang="en-GB" sz="2000" dirty="0"/>
              <a:t>. </a:t>
            </a:r>
          </a:p>
          <a:p>
            <a:pPr marL="0" indent="0">
              <a:buNone/>
            </a:pPr>
            <a:endParaRPr lang="en-GB" dirty="0"/>
          </a:p>
        </p:txBody>
      </p:sp>
      <p:sp>
        <p:nvSpPr>
          <p:cNvPr id="4" name="Slide Number Placeholder 3">
            <a:extLst>
              <a:ext uri="{FF2B5EF4-FFF2-40B4-BE49-F238E27FC236}">
                <a16:creationId xmlns:a16="http://schemas.microsoft.com/office/drawing/2014/main" id="{B53AFB93-20E8-6D4C-163A-2FAC0E40BB38}"/>
              </a:ext>
            </a:extLst>
          </p:cNvPr>
          <p:cNvSpPr>
            <a:spLocks noGrp="1"/>
          </p:cNvSpPr>
          <p:nvPr>
            <p:ph type="sldNum" sz="quarter" idx="10"/>
          </p:nvPr>
        </p:nvSpPr>
        <p:spPr/>
        <p:txBody>
          <a:bodyPr/>
          <a:lstStyle/>
          <a:p>
            <a:pPr>
              <a:defRPr/>
            </a:pPr>
            <a:fld id="{07E6A5B6-D749-5E47-939A-0BB84933FC28}" type="slidenum">
              <a:rPr lang="en-GB" altLang="en-US" smtClean="0"/>
              <a:pPr>
                <a:defRPr/>
              </a:pPr>
              <a:t>15</a:t>
            </a:fld>
            <a:endParaRPr lang="en-GB" altLang="en-US"/>
          </a:p>
        </p:txBody>
      </p:sp>
    </p:spTree>
    <p:extLst>
      <p:ext uri="{BB962C8B-B14F-4D97-AF65-F5344CB8AC3E}">
        <p14:creationId xmlns:p14="http://schemas.microsoft.com/office/powerpoint/2010/main" val="1610631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a:extLst>
              <a:ext uri="{FF2B5EF4-FFF2-40B4-BE49-F238E27FC236}">
                <a16:creationId xmlns:a16="http://schemas.microsoft.com/office/drawing/2014/main" id="{A90DF53E-46C9-2972-624C-0161848D53B0}"/>
              </a:ext>
            </a:extLst>
          </p:cNvPr>
          <p:cNvSpPr>
            <a:spLocks noGrp="1" noChangeArrowheads="1"/>
          </p:cNvSpPr>
          <p:nvPr>
            <p:ph type="title"/>
          </p:nvPr>
        </p:nvSpPr>
        <p:spPr/>
        <p:txBody>
          <a:bodyPr/>
          <a:lstStyle/>
          <a:p>
            <a:pPr eaLnBrk="1" hangingPunct="1"/>
            <a:r>
              <a:rPr lang="en-GB" altLang="en-US"/>
              <a:t>Disrepute</a:t>
            </a:r>
          </a:p>
        </p:txBody>
      </p:sp>
      <p:sp>
        <p:nvSpPr>
          <p:cNvPr id="3" name="Content Placeholder 2">
            <a:extLst>
              <a:ext uri="{FF2B5EF4-FFF2-40B4-BE49-F238E27FC236}">
                <a16:creationId xmlns:a16="http://schemas.microsoft.com/office/drawing/2014/main" id="{9A65F5E7-B5A1-850D-2A6F-F9CAFAD90470}"/>
              </a:ext>
            </a:extLst>
          </p:cNvPr>
          <p:cNvSpPr>
            <a:spLocks noGrp="1"/>
          </p:cNvSpPr>
          <p:nvPr>
            <p:ph idx="1"/>
          </p:nvPr>
        </p:nvSpPr>
        <p:spPr/>
        <p:txBody>
          <a:bodyPr/>
          <a:lstStyle/>
          <a:p>
            <a:pPr marL="0" indent="0">
              <a:buNone/>
            </a:pPr>
            <a:r>
              <a:rPr lang="en-GB" b="1" dirty="0"/>
              <a:t>A Councillor: </a:t>
            </a:r>
            <a:endParaRPr lang="en-GB" dirty="0"/>
          </a:p>
          <a:p>
            <a:pPr marL="0" indent="0">
              <a:buNone/>
            </a:pPr>
            <a:endParaRPr lang="en-GB" b="1" dirty="0"/>
          </a:p>
          <a:p>
            <a:pPr marL="0" indent="0">
              <a:buNone/>
            </a:pPr>
            <a:r>
              <a:rPr lang="en-GB" b="1" dirty="0"/>
              <a:t>6.5.1 Shall not bring their role or local authority into disrepute. </a:t>
            </a:r>
            <a:endParaRPr lang="en-GB" dirty="0"/>
          </a:p>
          <a:p>
            <a:pPr marL="0" indent="0">
              <a:buNone/>
              <a:defRPr/>
            </a:pPr>
            <a:endParaRPr lang="en-GB" sz="2400" dirty="0"/>
          </a:p>
          <a:p>
            <a:pPr>
              <a:defRPr/>
            </a:pPr>
            <a:r>
              <a:rPr lang="en-GB" sz="1800" dirty="0"/>
              <a:t>Capable of very wide application – most cases have this as an aspect.</a:t>
            </a:r>
          </a:p>
          <a:p>
            <a:pPr>
              <a:defRPr/>
            </a:pPr>
            <a:r>
              <a:rPr lang="en-GB" sz="1800" dirty="0"/>
              <a:t>Note can be the office and / or the authority</a:t>
            </a:r>
          </a:p>
          <a:p>
            <a:pPr>
              <a:defRPr/>
            </a:pPr>
            <a:r>
              <a:rPr lang="en-GB" sz="1800" dirty="0"/>
              <a:t>Decision making process is pertinent here – public perceptions about integrity of the process is key</a:t>
            </a:r>
          </a:p>
          <a:p>
            <a:pPr>
              <a:defRPr/>
            </a:pPr>
            <a:r>
              <a:rPr lang="en-GB" sz="1800" dirty="0"/>
              <a:t>As a Councillor, you are trusted to make decisions on behalf of your community and  subject to greater scrutiny than members of the public. </a:t>
            </a:r>
          </a:p>
          <a:p>
            <a:pPr>
              <a:defRPr/>
            </a:pPr>
            <a:endParaRPr lang="en-GB" sz="2200" dirty="0"/>
          </a:p>
        </p:txBody>
      </p:sp>
      <p:sp>
        <p:nvSpPr>
          <p:cNvPr id="44035" name="Slide Number Placeholder 3">
            <a:extLst>
              <a:ext uri="{FF2B5EF4-FFF2-40B4-BE49-F238E27FC236}">
                <a16:creationId xmlns:a16="http://schemas.microsoft.com/office/drawing/2014/main" id="{83C7F798-C85B-7B25-4129-023B037CA6D8}"/>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21059875-6E1D-DA4B-BE29-94FD66354F6B}" type="slidenum">
              <a:rPr lang="en-GB" altLang="en-US" sz="1200" baseline="0" smtClean="0">
                <a:solidFill>
                  <a:srgbClr val="00415D"/>
                </a:solidFill>
              </a:rPr>
              <a:pPr/>
              <a:t>16</a:t>
            </a:fld>
            <a:endParaRPr lang="en-GB" altLang="en-US" sz="1200" baseline="0">
              <a:solidFill>
                <a:srgbClr val="00415D"/>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54649-60B6-5692-28BB-81D777B18965}"/>
              </a:ext>
            </a:extLst>
          </p:cNvPr>
          <p:cNvSpPr>
            <a:spLocks noGrp="1"/>
          </p:cNvSpPr>
          <p:nvPr>
            <p:ph type="title"/>
          </p:nvPr>
        </p:nvSpPr>
        <p:spPr/>
        <p:txBody>
          <a:bodyPr/>
          <a:lstStyle/>
          <a:p>
            <a:r>
              <a:rPr lang="en-GB" dirty="0"/>
              <a:t>Use of Position</a:t>
            </a:r>
          </a:p>
        </p:txBody>
      </p:sp>
      <p:sp>
        <p:nvSpPr>
          <p:cNvPr id="3" name="Content Placeholder 2">
            <a:extLst>
              <a:ext uri="{FF2B5EF4-FFF2-40B4-BE49-F238E27FC236}">
                <a16:creationId xmlns:a16="http://schemas.microsoft.com/office/drawing/2014/main" id="{8337B9C4-5F49-3003-0C1B-1BB6CFFF81B3}"/>
              </a:ext>
            </a:extLst>
          </p:cNvPr>
          <p:cNvSpPr>
            <a:spLocks noGrp="1"/>
          </p:cNvSpPr>
          <p:nvPr>
            <p:ph idx="1"/>
          </p:nvPr>
        </p:nvSpPr>
        <p:spPr/>
        <p:txBody>
          <a:bodyPr/>
          <a:lstStyle/>
          <a:p>
            <a:pPr marL="0" indent="0">
              <a:buNone/>
            </a:pPr>
            <a:endParaRPr lang="en-GB" b="1" dirty="0"/>
          </a:p>
          <a:p>
            <a:pPr marL="0" indent="0">
              <a:buNone/>
            </a:pPr>
            <a:r>
              <a:rPr lang="en-GB" b="1" dirty="0"/>
              <a:t>A Councillor: </a:t>
            </a:r>
            <a:endParaRPr lang="en-GB" dirty="0"/>
          </a:p>
          <a:p>
            <a:pPr marL="0" indent="0">
              <a:buNone/>
            </a:pPr>
            <a:endParaRPr lang="en-GB" b="1" dirty="0"/>
          </a:p>
          <a:p>
            <a:pPr marL="0" indent="0">
              <a:buNone/>
            </a:pPr>
            <a:r>
              <a:rPr lang="en-GB" b="1" dirty="0"/>
              <a:t>6.6.1 Shall not use, or attempt to use, their position improperly to the advantage or disadvantage of anyone </a:t>
            </a:r>
            <a:endParaRPr lang="en-GB" dirty="0"/>
          </a:p>
          <a:p>
            <a:endParaRPr lang="en-GB" dirty="0"/>
          </a:p>
        </p:txBody>
      </p:sp>
      <p:sp>
        <p:nvSpPr>
          <p:cNvPr id="4" name="Slide Number Placeholder 3">
            <a:extLst>
              <a:ext uri="{FF2B5EF4-FFF2-40B4-BE49-F238E27FC236}">
                <a16:creationId xmlns:a16="http://schemas.microsoft.com/office/drawing/2014/main" id="{4350CE20-CE99-B787-FD84-E78638FC78AB}"/>
              </a:ext>
            </a:extLst>
          </p:cNvPr>
          <p:cNvSpPr>
            <a:spLocks noGrp="1"/>
          </p:cNvSpPr>
          <p:nvPr>
            <p:ph type="sldNum" sz="quarter" idx="10"/>
          </p:nvPr>
        </p:nvSpPr>
        <p:spPr/>
        <p:txBody>
          <a:bodyPr/>
          <a:lstStyle/>
          <a:p>
            <a:pPr>
              <a:defRPr/>
            </a:pPr>
            <a:fld id="{07E6A5B6-D749-5E47-939A-0BB84933FC28}" type="slidenum">
              <a:rPr lang="en-GB" altLang="en-US" smtClean="0"/>
              <a:pPr>
                <a:defRPr/>
              </a:pPr>
              <a:t>17</a:t>
            </a:fld>
            <a:endParaRPr lang="en-GB" altLang="en-US"/>
          </a:p>
        </p:txBody>
      </p:sp>
    </p:spTree>
    <p:extLst>
      <p:ext uri="{BB962C8B-B14F-4D97-AF65-F5344CB8AC3E}">
        <p14:creationId xmlns:p14="http://schemas.microsoft.com/office/powerpoint/2010/main" val="2359862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65556-A459-8C75-2948-360EFE6C4C74}"/>
              </a:ext>
            </a:extLst>
          </p:cNvPr>
          <p:cNvSpPr>
            <a:spLocks noGrp="1"/>
          </p:cNvSpPr>
          <p:nvPr>
            <p:ph type="title"/>
          </p:nvPr>
        </p:nvSpPr>
        <p:spPr/>
        <p:txBody>
          <a:bodyPr/>
          <a:lstStyle/>
          <a:p>
            <a:pPr eaLnBrk="1" hangingPunct="1">
              <a:defRPr/>
            </a:pPr>
            <a:r>
              <a:rPr lang="en-GB" altLang="en-US" dirty="0">
                <a:latin typeface="+mn-lt"/>
                <a:cs typeface="Arial" pitchFamily="34" charset="0"/>
              </a:rPr>
              <a:t>Use of position</a:t>
            </a:r>
            <a:endParaRPr lang="en-GB" dirty="0"/>
          </a:p>
        </p:txBody>
      </p:sp>
      <p:sp>
        <p:nvSpPr>
          <p:cNvPr id="3" name="Content Placeholder 2">
            <a:extLst>
              <a:ext uri="{FF2B5EF4-FFF2-40B4-BE49-F238E27FC236}">
                <a16:creationId xmlns:a16="http://schemas.microsoft.com/office/drawing/2014/main" id="{779C046E-2283-5615-84D3-1522D0312183}"/>
              </a:ext>
            </a:extLst>
          </p:cNvPr>
          <p:cNvSpPr>
            <a:spLocks noGrp="1"/>
          </p:cNvSpPr>
          <p:nvPr>
            <p:ph idx="1"/>
          </p:nvPr>
        </p:nvSpPr>
        <p:spPr/>
        <p:txBody>
          <a:bodyPr/>
          <a:lstStyle/>
          <a:p>
            <a:pPr marL="0" indent="0" defTabSz="685800" eaLnBrk="1" hangingPunct="1">
              <a:lnSpc>
                <a:spcPct val="90000"/>
              </a:lnSpc>
              <a:spcBef>
                <a:spcPts val="750"/>
              </a:spcBef>
              <a:buClrTx/>
              <a:buSzTx/>
              <a:buFontTx/>
              <a:buNone/>
              <a:tabLst/>
              <a:defRPr/>
            </a:pPr>
            <a:r>
              <a:rPr lang="en-GB" sz="2000" dirty="0"/>
              <a:t>You must not use, or attempt to use, your position improperly to the advantage or disadvantage of you or anyone else</a:t>
            </a:r>
          </a:p>
          <a:p>
            <a:pPr marL="0" indent="0" defTabSz="685800" eaLnBrk="1" hangingPunct="1">
              <a:lnSpc>
                <a:spcPct val="90000"/>
              </a:lnSpc>
              <a:spcBef>
                <a:spcPts val="750"/>
              </a:spcBef>
              <a:buClrTx/>
              <a:buSzTx/>
              <a:buFontTx/>
              <a:buNone/>
              <a:tabLst/>
              <a:defRPr/>
            </a:pPr>
            <a:endParaRPr lang="en-GB" altLang="en-US" sz="2000" dirty="0"/>
          </a:p>
          <a:p>
            <a:pPr>
              <a:defRPr/>
            </a:pPr>
            <a:r>
              <a:rPr lang="en-GB" sz="2000" dirty="0"/>
              <a:t>NIMBYISM – Kevin O’Neill</a:t>
            </a:r>
          </a:p>
          <a:p>
            <a:pPr marL="0" indent="0">
              <a:buFontTx/>
              <a:buNone/>
              <a:defRPr/>
            </a:pPr>
            <a:endParaRPr lang="en-GB" sz="2000" dirty="0"/>
          </a:p>
          <a:p>
            <a:pPr>
              <a:defRPr/>
            </a:pPr>
            <a:r>
              <a:rPr lang="en-GB" sz="2000" dirty="0"/>
              <a:t>Your position as a member of the local authority provides you with certain opportunities, responsibilities, and privileges, and you make choices all the time that will impact others. </a:t>
            </a:r>
          </a:p>
          <a:p>
            <a:pPr>
              <a:defRPr/>
            </a:pPr>
            <a:endParaRPr lang="en-GB" sz="2000" dirty="0"/>
          </a:p>
          <a:p>
            <a:pPr>
              <a:defRPr/>
            </a:pPr>
            <a:r>
              <a:rPr lang="en-GB" sz="2000" dirty="0"/>
              <a:t>However, you should not take advantage of these opportunities to further your own or others’ private interests or to disadvantage anyone unfairly</a:t>
            </a:r>
            <a:endParaRPr lang="en-US" sz="2000" dirty="0"/>
          </a:p>
          <a:p>
            <a:pPr marL="0" indent="0" defTabSz="685800" eaLnBrk="1" hangingPunct="1">
              <a:lnSpc>
                <a:spcPct val="90000"/>
              </a:lnSpc>
              <a:spcBef>
                <a:spcPts val="750"/>
              </a:spcBef>
              <a:buClrTx/>
              <a:buSzTx/>
              <a:buFontTx/>
              <a:buNone/>
              <a:tabLst/>
              <a:defRPr/>
            </a:pPr>
            <a:endParaRPr lang="en-GB" altLang="en-US" dirty="0"/>
          </a:p>
        </p:txBody>
      </p:sp>
      <p:sp>
        <p:nvSpPr>
          <p:cNvPr id="46083" name="Slide Number Placeholder 3">
            <a:extLst>
              <a:ext uri="{FF2B5EF4-FFF2-40B4-BE49-F238E27FC236}">
                <a16:creationId xmlns:a16="http://schemas.microsoft.com/office/drawing/2014/main" id="{6CC9D746-3846-39D6-72A9-9B4210F4C48C}"/>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C4508C64-ABC2-F24A-A53B-43B6494034F5}" type="slidenum">
              <a:rPr lang="en-GB" altLang="en-US" sz="1200" baseline="0" smtClean="0">
                <a:solidFill>
                  <a:srgbClr val="00415D"/>
                </a:solidFill>
              </a:rPr>
              <a:pPr/>
              <a:t>18</a:t>
            </a:fld>
            <a:endParaRPr lang="en-GB" altLang="en-US" sz="1200" baseline="0">
              <a:solidFill>
                <a:srgbClr val="00415D"/>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7B019-4BC2-D374-A9C7-41BAB5EFB40B}"/>
              </a:ext>
            </a:extLst>
          </p:cNvPr>
          <p:cNvSpPr>
            <a:spLocks noGrp="1"/>
          </p:cNvSpPr>
          <p:nvPr>
            <p:ph type="title"/>
          </p:nvPr>
        </p:nvSpPr>
        <p:spPr/>
        <p:txBody>
          <a:bodyPr/>
          <a:lstStyle/>
          <a:p>
            <a:pPr eaLnBrk="1" hangingPunct="1">
              <a:defRPr/>
            </a:pPr>
            <a:r>
              <a:rPr lang="en-GB" dirty="0">
                <a:latin typeface="+mn-lt"/>
              </a:rPr>
              <a:t>Use of resources and facilities</a:t>
            </a:r>
            <a:endParaRPr lang="en-GB" dirty="0"/>
          </a:p>
        </p:txBody>
      </p:sp>
      <p:sp>
        <p:nvSpPr>
          <p:cNvPr id="3" name="Content Placeholder 2">
            <a:extLst>
              <a:ext uri="{FF2B5EF4-FFF2-40B4-BE49-F238E27FC236}">
                <a16:creationId xmlns:a16="http://schemas.microsoft.com/office/drawing/2014/main" id="{D6CB2B70-CDF7-FFB8-7EE0-C81AADF6C7F9}"/>
              </a:ext>
            </a:extLst>
          </p:cNvPr>
          <p:cNvSpPr>
            <a:spLocks noGrp="1"/>
          </p:cNvSpPr>
          <p:nvPr>
            <p:ph idx="1"/>
          </p:nvPr>
        </p:nvSpPr>
        <p:spPr/>
        <p:txBody>
          <a:bodyPr/>
          <a:lstStyle/>
          <a:p>
            <a:pPr marL="0" indent="0">
              <a:buNone/>
            </a:pPr>
            <a:r>
              <a:rPr lang="en-GB" b="1" dirty="0"/>
              <a:t>A Councillor: </a:t>
            </a:r>
            <a:endParaRPr lang="en-GB" dirty="0"/>
          </a:p>
          <a:p>
            <a:pPr marL="0" indent="0">
              <a:buNone/>
            </a:pPr>
            <a:r>
              <a:rPr lang="en-GB" sz="2200" b="1" dirty="0"/>
              <a:t>6.7.1 Shall not misuse council resources. </a:t>
            </a:r>
          </a:p>
          <a:p>
            <a:pPr marL="0" indent="0">
              <a:buNone/>
            </a:pPr>
            <a:endParaRPr lang="en-GB" sz="2200" dirty="0"/>
          </a:p>
          <a:p>
            <a:pPr marL="0" indent="0">
              <a:buNone/>
            </a:pPr>
            <a:r>
              <a:rPr lang="en-GB" sz="2200" b="1" dirty="0"/>
              <a:t>6.7.2 Shall, when using the resources of the local authority or authorising their use by others, act in accordance with the local authority's requirements; and ensure that such resources are not used for political purposes unless that use could reasonably be regarded as likely to facilitate, or be conducive to, the discharge of the functions of the local authority or of the office to which they have been elected or appointed. </a:t>
            </a:r>
            <a:endParaRPr lang="en-GB" sz="2200" dirty="0"/>
          </a:p>
          <a:p>
            <a:pPr marL="0" indent="0" eaLnBrk="1" hangingPunct="1">
              <a:buFontTx/>
              <a:buNone/>
              <a:defRPr/>
            </a:pPr>
            <a:endParaRPr lang="en-GB" dirty="0"/>
          </a:p>
        </p:txBody>
      </p:sp>
      <p:sp>
        <p:nvSpPr>
          <p:cNvPr id="47107" name="Slide Number Placeholder 3">
            <a:extLst>
              <a:ext uri="{FF2B5EF4-FFF2-40B4-BE49-F238E27FC236}">
                <a16:creationId xmlns:a16="http://schemas.microsoft.com/office/drawing/2014/main" id="{13CC1220-DB38-5218-0A6F-D7C957BA540A}"/>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EDF119BB-2455-5940-81E3-A5D9A07C7E0C}" type="slidenum">
              <a:rPr lang="en-GB" altLang="en-US" sz="1200" baseline="0" smtClean="0">
                <a:solidFill>
                  <a:srgbClr val="00415D"/>
                </a:solidFill>
              </a:rPr>
              <a:pPr/>
              <a:t>19</a:t>
            </a:fld>
            <a:endParaRPr lang="en-GB" altLang="en-US" sz="1200" baseline="0">
              <a:solidFill>
                <a:srgbClr val="00415D"/>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3">
            <a:extLst>
              <a:ext uri="{FF2B5EF4-FFF2-40B4-BE49-F238E27FC236}">
                <a16:creationId xmlns:a16="http://schemas.microsoft.com/office/drawing/2014/main" id="{6BF08E2D-B61E-4C08-47A5-BC21D03E5A3F}"/>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79182A87-D98E-9B4F-9D50-CF80A480BD77}" type="slidenum">
              <a:rPr lang="en-GB" altLang="en-US" sz="1200" baseline="0" smtClean="0">
                <a:solidFill>
                  <a:srgbClr val="00415D"/>
                </a:solidFill>
              </a:rPr>
              <a:pPr/>
              <a:t>2</a:t>
            </a:fld>
            <a:endParaRPr lang="en-GB" altLang="en-US" sz="1200" baseline="0">
              <a:solidFill>
                <a:srgbClr val="00415D"/>
              </a:solidFill>
            </a:endParaRPr>
          </a:p>
        </p:txBody>
      </p:sp>
      <p:sp>
        <p:nvSpPr>
          <p:cNvPr id="314370" name="Rectangle 2">
            <a:extLst>
              <a:ext uri="{FF2B5EF4-FFF2-40B4-BE49-F238E27FC236}">
                <a16:creationId xmlns:a16="http://schemas.microsoft.com/office/drawing/2014/main" id="{34B02ED1-E34A-D0CB-2354-D58972A4260B}"/>
              </a:ext>
            </a:extLst>
          </p:cNvPr>
          <p:cNvSpPr>
            <a:spLocks noGrp="1" noChangeArrowheads="1"/>
          </p:cNvSpPr>
          <p:nvPr>
            <p:ph type="title"/>
          </p:nvPr>
        </p:nvSpPr>
        <p:spPr/>
        <p:txBody>
          <a:bodyPr/>
          <a:lstStyle/>
          <a:p>
            <a:pPr eaLnBrk="1" hangingPunct="1">
              <a:defRPr/>
            </a:pPr>
            <a:r>
              <a:rPr lang="en-GB" altLang="en-US" dirty="0">
                <a:latin typeface="+mn-lt"/>
              </a:rPr>
              <a:t>Session Aims</a:t>
            </a:r>
            <a:endParaRPr lang="en-US" altLang="en-US" dirty="0"/>
          </a:p>
        </p:txBody>
      </p:sp>
      <p:sp>
        <p:nvSpPr>
          <p:cNvPr id="6148" name="Rectangle 3">
            <a:extLst>
              <a:ext uri="{FF2B5EF4-FFF2-40B4-BE49-F238E27FC236}">
                <a16:creationId xmlns:a16="http://schemas.microsoft.com/office/drawing/2014/main" id="{F5A02547-F0A6-FDC6-E09F-DB18AD8E4E3F}"/>
              </a:ext>
            </a:extLst>
          </p:cNvPr>
          <p:cNvSpPr>
            <a:spLocks noGrp="1" noChangeAspect="1" noChangeArrowheads="1"/>
          </p:cNvSpPr>
          <p:nvPr>
            <p:ph type="body" idx="1"/>
          </p:nvPr>
        </p:nvSpPr>
        <p:spPr/>
        <p:txBody>
          <a:bodyPr/>
          <a:lstStyle/>
          <a:p>
            <a:pPr marL="0" indent="0">
              <a:buFontTx/>
              <a:buNone/>
              <a:defRPr/>
            </a:pPr>
            <a:r>
              <a:rPr lang="en-GB" sz="2400" b="1" dirty="0"/>
              <a:t>To provide an update to members following adoption of a new model Code of Conduct for Oxfordshire:</a:t>
            </a:r>
          </a:p>
          <a:p>
            <a:pPr marL="0" indent="0">
              <a:buFontTx/>
              <a:buNone/>
              <a:defRPr/>
            </a:pPr>
            <a:endParaRPr lang="en-GB" sz="2400" b="1" dirty="0"/>
          </a:p>
          <a:p>
            <a:pPr>
              <a:defRPr/>
            </a:pPr>
            <a:r>
              <a:rPr lang="en-GB" sz="2400" dirty="0"/>
              <a:t>Explain the differences introduced by new Code</a:t>
            </a:r>
          </a:p>
          <a:p>
            <a:pPr>
              <a:defRPr/>
            </a:pPr>
            <a:r>
              <a:rPr lang="en-GB" sz="2400" dirty="0"/>
              <a:t>Provide examples to members regarding  specific requirements of the Code</a:t>
            </a:r>
          </a:p>
          <a:p>
            <a:pPr>
              <a:defRPr/>
            </a:pPr>
            <a:r>
              <a:rPr lang="en-GB" sz="2400" dirty="0"/>
              <a:t>Focus on new approach to Interests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897C4-2F28-92E6-901C-EF68D8AFE2E7}"/>
              </a:ext>
            </a:extLst>
          </p:cNvPr>
          <p:cNvSpPr>
            <a:spLocks noGrp="1"/>
          </p:cNvSpPr>
          <p:nvPr>
            <p:ph type="title"/>
          </p:nvPr>
        </p:nvSpPr>
        <p:spPr/>
        <p:txBody>
          <a:bodyPr/>
          <a:lstStyle/>
          <a:p>
            <a:br>
              <a:rPr lang="en-GB" sz="2800" dirty="0"/>
            </a:br>
            <a:r>
              <a:rPr lang="en-GB" sz="2800" dirty="0"/>
              <a:t>Compliance with the Code of Conduct </a:t>
            </a:r>
            <a:br>
              <a:rPr lang="en-GB" sz="2800" dirty="0"/>
            </a:br>
            <a:endParaRPr lang="en-GB" sz="2800" dirty="0"/>
          </a:p>
        </p:txBody>
      </p:sp>
      <p:sp>
        <p:nvSpPr>
          <p:cNvPr id="3" name="Content Placeholder 2">
            <a:extLst>
              <a:ext uri="{FF2B5EF4-FFF2-40B4-BE49-F238E27FC236}">
                <a16:creationId xmlns:a16="http://schemas.microsoft.com/office/drawing/2014/main" id="{9EB79DD8-1C63-A1BE-7BED-05A0CE8A6133}"/>
              </a:ext>
            </a:extLst>
          </p:cNvPr>
          <p:cNvSpPr>
            <a:spLocks noGrp="1"/>
          </p:cNvSpPr>
          <p:nvPr>
            <p:ph idx="1"/>
          </p:nvPr>
        </p:nvSpPr>
        <p:spPr/>
        <p:txBody>
          <a:bodyPr/>
          <a:lstStyle/>
          <a:p>
            <a:r>
              <a:rPr lang="en-GB" sz="2000" b="1" dirty="0"/>
              <a:t>A Councillor: </a:t>
            </a:r>
            <a:endParaRPr lang="en-GB" sz="2000" dirty="0"/>
          </a:p>
          <a:p>
            <a:pPr marL="0" indent="0">
              <a:buNone/>
            </a:pPr>
            <a:r>
              <a:rPr lang="en-GB" sz="2000" b="1" dirty="0"/>
              <a:t>6.8.1 Shall undertake Code of Conduct training as required by the local authority. </a:t>
            </a:r>
            <a:endParaRPr lang="en-GB" sz="2000" dirty="0"/>
          </a:p>
          <a:p>
            <a:pPr marL="0" indent="0">
              <a:buNone/>
            </a:pPr>
            <a:endParaRPr lang="en-GB" sz="2000" b="1" dirty="0"/>
          </a:p>
          <a:p>
            <a:pPr marL="0" indent="0">
              <a:buNone/>
            </a:pPr>
            <a:r>
              <a:rPr lang="en-GB" sz="2000" b="1" dirty="0"/>
              <a:t>6.8.2 Shall cooperate with any Code of Conduct assessment, investigation, hearing and/or determination. </a:t>
            </a:r>
            <a:endParaRPr lang="en-GB" sz="2000" dirty="0"/>
          </a:p>
          <a:p>
            <a:pPr marL="0" indent="0">
              <a:buNone/>
            </a:pPr>
            <a:endParaRPr lang="en-GB" sz="2000" b="1" dirty="0"/>
          </a:p>
          <a:p>
            <a:pPr marL="0" indent="0">
              <a:buNone/>
            </a:pPr>
            <a:r>
              <a:rPr lang="en-GB" sz="2000" b="1" dirty="0"/>
              <a:t>6.8.3 Shall not intimidate or attempt to intimidate any person who is likely to be involved with the administration of any investigation or proceedings. </a:t>
            </a:r>
            <a:endParaRPr lang="en-GB" sz="2000" dirty="0"/>
          </a:p>
          <a:p>
            <a:pPr marL="0" indent="0">
              <a:buNone/>
            </a:pPr>
            <a:endParaRPr lang="en-GB" sz="2000" b="1" dirty="0"/>
          </a:p>
          <a:p>
            <a:pPr marL="0" indent="0">
              <a:buNone/>
            </a:pPr>
            <a:r>
              <a:rPr lang="en-GB" sz="2000" b="1" dirty="0"/>
              <a:t>6.8.4 Shall comply with any sanction imposed on them following a finding that they have breached the Code of Conduct. </a:t>
            </a:r>
            <a:endParaRPr lang="en-GB" sz="2000" dirty="0"/>
          </a:p>
          <a:p>
            <a:endParaRPr lang="en-GB" dirty="0"/>
          </a:p>
        </p:txBody>
      </p:sp>
      <p:sp>
        <p:nvSpPr>
          <p:cNvPr id="4" name="Slide Number Placeholder 3">
            <a:extLst>
              <a:ext uri="{FF2B5EF4-FFF2-40B4-BE49-F238E27FC236}">
                <a16:creationId xmlns:a16="http://schemas.microsoft.com/office/drawing/2014/main" id="{3FCC4CE3-8CB3-26D2-E153-9E406BFB7F58}"/>
              </a:ext>
            </a:extLst>
          </p:cNvPr>
          <p:cNvSpPr>
            <a:spLocks noGrp="1"/>
          </p:cNvSpPr>
          <p:nvPr>
            <p:ph type="sldNum" sz="quarter" idx="10"/>
          </p:nvPr>
        </p:nvSpPr>
        <p:spPr/>
        <p:txBody>
          <a:bodyPr/>
          <a:lstStyle/>
          <a:p>
            <a:pPr>
              <a:defRPr/>
            </a:pPr>
            <a:fld id="{07E6A5B6-D749-5E47-939A-0BB84933FC28}" type="slidenum">
              <a:rPr lang="en-GB" altLang="en-US" smtClean="0"/>
              <a:pPr>
                <a:defRPr/>
              </a:pPr>
              <a:t>20</a:t>
            </a:fld>
            <a:endParaRPr lang="en-GB" altLang="en-US"/>
          </a:p>
        </p:txBody>
      </p:sp>
    </p:spTree>
    <p:extLst>
      <p:ext uri="{BB962C8B-B14F-4D97-AF65-F5344CB8AC3E}">
        <p14:creationId xmlns:p14="http://schemas.microsoft.com/office/powerpoint/2010/main" val="2160433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70598-0960-7707-31E7-9F63C2E05FD7}"/>
              </a:ext>
            </a:extLst>
          </p:cNvPr>
          <p:cNvSpPr>
            <a:spLocks noGrp="1"/>
          </p:cNvSpPr>
          <p:nvPr>
            <p:ph type="title"/>
          </p:nvPr>
        </p:nvSpPr>
        <p:spPr/>
        <p:txBody>
          <a:bodyPr/>
          <a:lstStyle/>
          <a:p>
            <a:pPr eaLnBrk="1" hangingPunct="1">
              <a:defRPr/>
            </a:pPr>
            <a:r>
              <a:rPr lang="en-GB" dirty="0">
                <a:latin typeface="+mn-lt"/>
              </a:rPr>
              <a:t>Interests</a:t>
            </a:r>
            <a:endParaRPr lang="en-GB" dirty="0"/>
          </a:p>
        </p:txBody>
      </p:sp>
      <p:sp>
        <p:nvSpPr>
          <p:cNvPr id="3" name="Content Placeholder 2">
            <a:extLst>
              <a:ext uri="{FF2B5EF4-FFF2-40B4-BE49-F238E27FC236}">
                <a16:creationId xmlns:a16="http://schemas.microsoft.com/office/drawing/2014/main" id="{46561716-1AD3-BB1C-F3C8-48C47EB9E92E}"/>
              </a:ext>
            </a:extLst>
          </p:cNvPr>
          <p:cNvSpPr>
            <a:spLocks noGrp="1"/>
          </p:cNvSpPr>
          <p:nvPr>
            <p:ph idx="1"/>
          </p:nvPr>
        </p:nvSpPr>
        <p:spPr/>
        <p:txBody>
          <a:bodyPr/>
          <a:lstStyle/>
          <a:p>
            <a:pPr>
              <a:defRPr/>
            </a:pPr>
            <a:endParaRPr lang="en-GB" sz="2000" dirty="0">
              <a:cs typeface="Arial" panose="020B0604020202020204" pitchFamily="34" charset="0"/>
            </a:endParaRPr>
          </a:p>
          <a:p>
            <a:pPr>
              <a:defRPr/>
            </a:pPr>
            <a:r>
              <a:rPr lang="en-GB" sz="2000" dirty="0">
                <a:cs typeface="Arial" panose="020B0604020202020204" pitchFamily="34" charset="0"/>
              </a:rPr>
              <a:t>Problem area in public life has always been ‘interests’ and the potential conflict between private interest and public duty</a:t>
            </a:r>
          </a:p>
          <a:p>
            <a:pPr>
              <a:defRPr/>
            </a:pPr>
            <a:r>
              <a:rPr lang="en-GB" sz="2000" dirty="0">
                <a:cs typeface="Arial" panose="020B0604020202020204" pitchFamily="34" charset="0"/>
              </a:rPr>
              <a:t>Sometimes a source of confusion - biggest uncertainty is interests that are not financial</a:t>
            </a:r>
          </a:p>
          <a:p>
            <a:pPr>
              <a:defRPr/>
            </a:pPr>
            <a:r>
              <a:rPr lang="en-GB" sz="2000" dirty="0">
                <a:cs typeface="Arial" panose="020B0604020202020204" pitchFamily="34" charset="0"/>
              </a:rPr>
              <a:t>Danger of removing from a debate those who know most about the matter and have a valuable contribution – “if in doubt, get out”. (Ware v Neath Port Talbot Borough Council)</a:t>
            </a:r>
          </a:p>
          <a:p>
            <a:pPr>
              <a:defRPr/>
            </a:pPr>
            <a:r>
              <a:rPr lang="en-GB" sz="2000" dirty="0">
                <a:cs typeface="Arial" panose="020B0604020202020204" pitchFamily="34" charset="0"/>
              </a:rPr>
              <a:t>Openness and transparency on personal interests – a guide (included in the pack) easy to read ready reckoner</a:t>
            </a:r>
          </a:p>
          <a:p>
            <a:pPr marL="0" indent="0" eaLnBrk="1" hangingPunct="1">
              <a:buFontTx/>
              <a:buNone/>
              <a:defRPr/>
            </a:pPr>
            <a:endParaRPr lang="en-GB" dirty="0"/>
          </a:p>
        </p:txBody>
      </p:sp>
      <p:sp>
        <p:nvSpPr>
          <p:cNvPr id="52227" name="Slide Number Placeholder 3">
            <a:extLst>
              <a:ext uri="{FF2B5EF4-FFF2-40B4-BE49-F238E27FC236}">
                <a16:creationId xmlns:a16="http://schemas.microsoft.com/office/drawing/2014/main" id="{A4FF411A-0078-F6FA-8808-2BD7E76E59A0}"/>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62218DF3-0018-6848-942C-67B9BA7823A3}" type="slidenum">
              <a:rPr lang="en-GB" altLang="en-US" sz="1200" baseline="0" smtClean="0">
                <a:solidFill>
                  <a:srgbClr val="00415D"/>
                </a:solidFill>
              </a:rPr>
              <a:pPr/>
              <a:t>21</a:t>
            </a:fld>
            <a:endParaRPr lang="en-GB" altLang="en-US" sz="1200" baseline="0">
              <a:solidFill>
                <a:srgbClr val="00415D"/>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60287-1D02-F99D-826E-3CDB0B17BF48}"/>
              </a:ext>
            </a:extLst>
          </p:cNvPr>
          <p:cNvSpPr>
            <a:spLocks noGrp="1"/>
          </p:cNvSpPr>
          <p:nvPr>
            <p:ph type="title"/>
          </p:nvPr>
        </p:nvSpPr>
        <p:spPr/>
        <p:txBody>
          <a:bodyPr/>
          <a:lstStyle/>
          <a:p>
            <a:pPr eaLnBrk="1" hangingPunct="1">
              <a:defRPr/>
            </a:pPr>
            <a:r>
              <a:rPr lang="en-GB" dirty="0"/>
              <a:t>Interests Generally</a:t>
            </a:r>
          </a:p>
        </p:txBody>
      </p:sp>
      <p:sp>
        <p:nvSpPr>
          <p:cNvPr id="3" name="Content Placeholder 2">
            <a:extLst>
              <a:ext uri="{FF2B5EF4-FFF2-40B4-BE49-F238E27FC236}">
                <a16:creationId xmlns:a16="http://schemas.microsoft.com/office/drawing/2014/main" id="{D78E027D-19A7-2DA7-062B-DBBE2160BC27}"/>
              </a:ext>
            </a:extLst>
          </p:cNvPr>
          <p:cNvSpPr>
            <a:spLocks noGrp="1"/>
          </p:cNvSpPr>
          <p:nvPr>
            <p:ph idx="1"/>
          </p:nvPr>
        </p:nvSpPr>
        <p:spPr/>
        <p:txBody>
          <a:bodyPr anchor="ctr"/>
          <a:lstStyle/>
          <a:p>
            <a:pPr marL="0" indent="0">
              <a:buFontTx/>
              <a:buNone/>
              <a:defRPr/>
            </a:pPr>
            <a:r>
              <a:rPr lang="en-US" sz="2400" dirty="0"/>
              <a:t>There are now three categories broken down as follows:</a:t>
            </a:r>
          </a:p>
          <a:p>
            <a:pPr marL="0" indent="0">
              <a:buFontTx/>
              <a:buNone/>
              <a:defRPr/>
            </a:pPr>
            <a:endParaRPr lang="en-US" sz="2400" dirty="0"/>
          </a:p>
          <a:p>
            <a:pPr>
              <a:defRPr/>
            </a:pPr>
            <a:r>
              <a:rPr lang="en-US" sz="2400" dirty="0"/>
              <a:t>Disclosable Pecuniary Interests</a:t>
            </a:r>
          </a:p>
          <a:p>
            <a:pPr>
              <a:defRPr/>
            </a:pPr>
            <a:r>
              <a:rPr lang="en-US" sz="2400" dirty="0"/>
              <a:t>Other Registrable Interests</a:t>
            </a:r>
          </a:p>
          <a:p>
            <a:pPr>
              <a:defRPr/>
            </a:pPr>
            <a:r>
              <a:rPr lang="en-US" sz="2400" dirty="0"/>
              <a:t>Non-Registrable Interests</a:t>
            </a:r>
          </a:p>
          <a:p>
            <a:pPr marL="0" indent="0" eaLnBrk="1" hangingPunct="1">
              <a:buFontTx/>
              <a:buNone/>
              <a:defRPr/>
            </a:pPr>
            <a:endParaRPr lang="en-GB" sz="2400" dirty="0"/>
          </a:p>
        </p:txBody>
      </p:sp>
      <p:sp>
        <p:nvSpPr>
          <p:cNvPr id="55299" name="Slide Number Placeholder 3">
            <a:extLst>
              <a:ext uri="{FF2B5EF4-FFF2-40B4-BE49-F238E27FC236}">
                <a16:creationId xmlns:a16="http://schemas.microsoft.com/office/drawing/2014/main" id="{FE60F612-CE5F-D950-29B1-1454C3C23D05}"/>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430DD577-8B99-144B-A74F-5147BB276BB4}" type="slidenum">
              <a:rPr lang="en-GB" altLang="en-US" sz="1200" baseline="0" smtClean="0">
                <a:solidFill>
                  <a:srgbClr val="00415D"/>
                </a:solidFill>
              </a:rPr>
              <a:pPr/>
              <a:t>22</a:t>
            </a:fld>
            <a:endParaRPr lang="en-GB" altLang="en-US" sz="1200" baseline="0">
              <a:solidFill>
                <a:srgbClr val="00415D"/>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A2D40-E11A-3888-81BB-27D8CD7739FB}"/>
              </a:ext>
            </a:extLst>
          </p:cNvPr>
          <p:cNvSpPr>
            <a:spLocks noGrp="1"/>
          </p:cNvSpPr>
          <p:nvPr>
            <p:ph type="title"/>
          </p:nvPr>
        </p:nvSpPr>
        <p:spPr/>
        <p:txBody>
          <a:bodyPr/>
          <a:lstStyle/>
          <a:p>
            <a:pPr eaLnBrk="1" hangingPunct="1">
              <a:defRPr/>
            </a:pPr>
            <a:r>
              <a:rPr lang="en-GB" dirty="0">
                <a:latin typeface="+mn-lt"/>
              </a:rPr>
              <a:t>Disclosable pecuniary interests</a:t>
            </a:r>
            <a:endParaRPr lang="en-GB" dirty="0"/>
          </a:p>
        </p:txBody>
      </p:sp>
      <p:sp>
        <p:nvSpPr>
          <p:cNvPr id="56322" name="Content Placeholder 2">
            <a:extLst>
              <a:ext uri="{FF2B5EF4-FFF2-40B4-BE49-F238E27FC236}">
                <a16:creationId xmlns:a16="http://schemas.microsoft.com/office/drawing/2014/main" id="{04F6EA91-49D1-53B4-3B82-A246320457A8}"/>
              </a:ext>
            </a:extLst>
          </p:cNvPr>
          <p:cNvSpPr>
            <a:spLocks noGrp="1" noChangeArrowheads="1"/>
          </p:cNvSpPr>
          <p:nvPr>
            <p:ph idx="1"/>
          </p:nvPr>
        </p:nvSpPr>
        <p:spPr/>
        <p:txBody>
          <a:bodyPr/>
          <a:lstStyle/>
          <a:p>
            <a:pPr marL="0" indent="0">
              <a:buNone/>
            </a:pPr>
            <a:r>
              <a:rPr lang="en-GB" sz="1800" dirty="0"/>
              <a:t>Set out in - The Relevant Authorities (Disclosable Pecuniary Interests) Regulations 2012</a:t>
            </a:r>
          </a:p>
          <a:p>
            <a:pPr marL="0" indent="0">
              <a:buNone/>
            </a:pPr>
            <a:endParaRPr lang="en-GB" sz="1800" dirty="0"/>
          </a:p>
          <a:p>
            <a:pPr marL="0" indent="0">
              <a:buFontTx/>
              <a:buNone/>
            </a:pPr>
            <a:r>
              <a:rPr lang="en-GB" altLang="en-US" sz="1800" dirty="0"/>
              <a:t>Disclosable Pecuniary Interest” means an interest of yourself, or of your partner if you are aware of your partner's interest, within the descriptions set out below. </a:t>
            </a:r>
          </a:p>
          <a:p>
            <a:pPr marL="0" indent="0">
              <a:buFontTx/>
              <a:buNone/>
            </a:pPr>
            <a:endParaRPr lang="en-GB" altLang="en-US" sz="1800" dirty="0"/>
          </a:p>
          <a:p>
            <a:pPr marL="0" indent="0">
              <a:buFontTx/>
              <a:buNone/>
            </a:pPr>
            <a:r>
              <a:rPr lang="en-GB" altLang="en-US" sz="1800" dirty="0"/>
              <a:t>"Partner" means a spouse or civil partner, or a person with whom you are living as husband or wife, or a person with whom you are living as if you are civil partners. </a:t>
            </a:r>
          </a:p>
          <a:p>
            <a:pPr marL="0" indent="0">
              <a:buFontTx/>
              <a:buNone/>
            </a:pPr>
            <a:endParaRPr lang="en-GB" altLang="en-US" sz="1800" dirty="0"/>
          </a:p>
          <a:p>
            <a:pPr marL="0" indent="0" algn="just">
              <a:buFontTx/>
              <a:buNone/>
            </a:pPr>
            <a:r>
              <a:rPr lang="en-GB" altLang="en-US" sz="1800" dirty="0"/>
              <a:t>You must ensure that your register of interests is kept up-to-date and within 28 days of becoming aware of any new interest, or of any change to a registered interest, notify the Monitoring Officer.</a:t>
            </a:r>
          </a:p>
          <a:p>
            <a:pPr marL="0" indent="0" algn="just"/>
            <a:endParaRPr lang="en-GB" altLang="en-US" sz="1800" dirty="0"/>
          </a:p>
          <a:p>
            <a:pPr marL="0" indent="0" eaLnBrk="1" hangingPunct="1">
              <a:lnSpc>
                <a:spcPct val="120000"/>
              </a:lnSpc>
              <a:buClr>
                <a:srgbClr val="515055"/>
              </a:buClr>
              <a:buSzTx/>
              <a:buFontTx/>
              <a:buNone/>
            </a:pPr>
            <a:endParaRPr lang="en-GB" altLang="en-US" sz="1800" dirty="0">
              <a:solidFill>
                <a:srgbClr val="000000"/>
              </a:solidFill>
              <a:cs typeface="Arial" panose="020B0604020202020204" pitchFamily="34" charset="0"/>
            </a:endParaRPr>
          </a:p>
          <a:p>
            <a:pPr marL="0" indent="0" eaLnBrk="1" hangingPunct="1">
              <a:buFontTx/>
              <a:buNone/>
            </a:pPr>
            <a:endParaRPr lang="en-GB" altLang="en-US" dirty="0"/>
          </a:p>
        </p:txBody>
      </p:sp>
      <p:sp>
        <p:nvSpPr>
          <p:cNvPr id="56323" name="Slide Number Placeholder 3">
            <a:extLst>
              <a:ext uri="{FF2B5EF4-FFF2-40B4-BE49-F238E27FC236}">
                <a16:creationId xmlns:a16="http://schemas.microsoft.com/office/drawing/2014/main" id="{796CE931-D16D-507D-6E1E-FD39F9D48FDB}"/>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5B306630-F2BB-644F-A8B6-900F21DE273B}" type="slidenum">
              <a:rPr lang="en-GB" altLang="en-US" sz="1200" baseline="0" smtClean="0">
                <a:solidFill>
                  <a:srgbClr val="00415D"/>
                </a:solidFill>
              </a:rPr>
              <a:pPr/>
              <a:t>23</a:t>
            </a:fld>
            <a:endParaRPr lang="en-GB" altLang="en-US" sz="1200" baseline="0">
              <a:solidFill>
                <a:srgbClr val="00415D"/>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EA976-5920-0F34-F4BC-FA6004E52C99}"/>
              </a:ext>
            </a:extLst>
          </p:cNvPr>
          <p:cNvSpPr>
            <a:spLocks noGrp="1"/>
          </p:cNvSpPr>
          <p:nvPr>
            <p:ph type="title"/>
          </p:nvPr>
        </p:nvSpPr>
        <p:spPr/>
        <p:txBody>
          <a:bodyPr/>
          <a:lstStyle/>
          <a:p>
            <a:r>
              <a:rPr lang="en-GB" dirty="0"/>
              <a:t>DPI Employment</a:t>
            </a:r>
          </a:p>
        </p:txBody>
      </p:sp>
      <p:sp>
        <p:nvSpPr>
          <p:cNvPr id="3" name="Content Placeholder 2">
            <a:extLst>
              <a:ext uri="{FF2B5EF4-FFF2-40B4-BE49-F238E27FC236}">
                <a16:creationId xmlns:a16="http://schemas.microsoft.com/office/drawing/2014/main" id="{48254504-260F-293B-F6FC-004A8D9544CC}"/>
              </a:ext>
            </a:extLst>
          </p:cNvPr>
          <p:cNvSpPr>
            <a:spLocks noGrp="1"/>
          </p:cNvSpPr>
          <p:nvPr>
            <p:ph idx="1"/>
          </p:nvPr>
        </p:nvSpPr>
        <p:spPr/>
        <p:txBody>
          <a:bodyPr/>
          <a:lstStyle/>
          <a:p>
            <a:pPr marL="0" indent="0">
              <a:buNone/>
            </a:pPr>
            <a:r>
              <a:rPr lang="en-GB" dirty="0"/>
              <a:t>Employment, office, trade, profession or vocation means that you must disclose:</a:t>
            </a:r>
          </a:p>
          <a:p>
            <a:pPr marL="0" indent="0">
              <a:buNone/>
            </a:pPr>
            <a:endParaRPr lang="en-GB" dirty="0"/>
          </a:p>
          <a:p>
            <a:pPr marL="0" indent="0">
              <a:buNone/>
            </a:pPr>
            <a:r>
              <a:rPr lang="en-GB" b="1" dirty="0">
                <a:solidFill>
                  <a:srgbClr val="FF0000"/>
                </a:solidFill>
              </a:rPr>
              <a:t>Any</a:t>
            </a:r>
            <a:r>
              <a:rPr lang="en-GB" dirty="0"/>
              <a:t> employment, office, trade, profession or vocation carried on for profit or gain. (i.e. not just in the district)</a:t>
            </a:r>
          </a:p>
        </p:txBody>
      </p:sp>
      <p:sp>
        <p:nvSpPr>
          <p:cNvPr id="4" name="Slide Number Placeholder 3">
            <a:extLst>
              <a:ext uri="{FF2B5EF4-FFF2-40B4-BE49-F238E27FC236}">
                <a16:creationId xmlns:a16="http://schemas.microsoft.com/office/drawing/2014/main" id="{B5C322EF-5683-224D-D290-237329FD6080}"/>
              </a:ext>
            </a:extLst>
          </p:cNvPr>
          <p:cNvSpPr>
            <a:spLocks noGrp="1"/>
          </p:cNvSpPr>
          <p:nvPr>
            <p:ph type="sldNum" sz="quarter" idx="10"/>
          </p:nvPr>
        </p:nvSpPr>
        <p:spPr/>
        <p:txBody>
          <a:bodyPr/>
          <a:lstStyle/>
          <a:p>
            <a:pPr>
              <a:defRPr/>
            </a:pPr>
            <a:fld id="{07E6A5B6-D749-5E47-939A-0BB84933FC28}" type="slidenum">
              <a:rPr lang="en-GB" altLang="en-US" smtClean="0"/>
              <a:pPr>
                <a:defRPr/>
              </a:pPr>
              <a:t>24</a:t>
            </a:fld>
            <a:endParaRPr lang="en-GB" altLang="en-US"/>
          </a:p>
        </p:txBody>
      </p:sp>
    </p:spTree>
    <p:extLst>
      <p:ext uri="{BB962C8B-B14F-4D97-AF65-F5344CB8AC3E}">
        <p14:creationId xmlns:p14="http://schemas.microsoft.com/office/powerpoint/2010/main" val="13303542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5DE4B-A9DE-9D78-D09B-7532684FD628}"/>
              </a:ext>
            </a:extLst>
          </p:cNvPr>
          <p:cNvSpPr>
            <a:spLocks noGrp="1"/>
          </p:cNvSpPr>
          <p:nvPr>
            <p:ph type="title"/>
          </p:nvPr>
        </p:nvSpPr>
        <p:spPr/>
        <p:txBody>
          <a:bodyPr/>
          <a:lstStyle/>
          <a:p>
            <a:r>
              <a:rPr lang="en-GB" dirty="0"/>
              <a:t>DPI Sponsorship</a:t>
            </a:r>
          </a:p>
        </p:txBody>
      </p:sp>
      <p:sp>
        <p:nvSpPr>
          <p:cNvPr id="3" name="Content Placeholder 2">
            <a:extLst>
              <a:ext uri="{FF2B5EF4-FFF2-40B4-BE49-F238E27FC236}">
                <a16:creationId xmlns:a16="http://schemas.microsoft.com/office/drawing/2014/main" id="{1BAE1EAF-65F9-CA2D-648C-4114DDFCB48A}"/>
              </a:ext>
            </a:extLst>
          </p:cNvPr>
          <p:cNvSpPr>
            <a:spLocks noGrp="1"/>
          </p:cNvSpPr>
          <p:nvPr>
            <p:ph idx="1"/>
          </p:nvPr>
        </p:nvSpPr>
        <p:spPr/>
        <p:txBody>
          <a:bodyPr/>
          <a:lstStyle/>
          <a:p>
            <a:pPr marL="0" indent="0">
              <a:buNone/>
            </a:pPr>
            <a:r>
              <a:rPr lang="en-GB" dirty="0"/>
              <a:t>Sponsorship covers:</a:t>
            </a:r>
          </a:p>
          <a:p>
            <a:pPr marL="0" indent="0">
              <a:buNone/>
            </a:pPr>
            <a:endParaRPr lang="en-GB" dirty="0"/>
          </a:p>
          <a:p>
            <a:pPr marL="0" indent="0">
              <a:buNone/>
            </a:pPr>
            <a:r>
              <a:rPr lang="en-GB" sz="2000" dirty="0"/>
              <a:t>Any payment or provision of any other financial benefit (other than from the relevant authority) made or provided within the relevant period in respect of any expenses incurred by M in carrying out duties as a member, or towards the election expenses of M.</a:t>
            </a:r>
          </a:p>
          <a:p>
            <a:pPr marL="0" indent="0">
              <a:buNone/>
            </a:pPr>
            <a:endParaRPr lang="en-GB" sz="2000" dirty="0"/>
          </a:p>
          <a:p>
            <a:pPr marL="0" indent="0">
              <a:buNone/>
            </a:pPr>
            <a:r>
              <a:rPr lang="en-GB" sz="2000" dirty="0"/>
              <a:t>This includes any payment or financial benefit from a trade union within the meaning of the Trade Union and Labour Relations (Consolidation) Act 1992.</a:t>
            </a:r>
          </a:p>
          <a:p>
            <a:endParaRPr lang="en-GB" dirty="0"/>
          </a:p>
        </p:txBody>
      </p:sp>
      <p:sp>
        <p:nvSpPr>
          <p:cNvPr id="4" name="Slide Number Placeholder 3">
            <a:extLst>
              <a:ext uri="{FF2B5EF4-FFF2-40B4-BE49-F238E27FC236}">
                <a16:creationId xmlns:a16="http://schemas.microsoft.com/office/drawing/2014/main" id="{D9D305B4-AE57-5ACC-8E5C-1C854036BC3D}"/>
              </a:ext>
            </a:extLst>
          </p:cNvPr>
          <p:cNvSpPr>
            <a:spLocks noGrp="1"/>
          </p:cNvSpPr>
          <p:nvPr>
            <p:ph type="sldNum" sz="quarter" idx="10"/>
          </p:nvPr>
        </p:nvSpPr>
        <p:spPr/>
        <p:txBody>
          <a:bodyPr/>
          <a:lstStyle/>
          <a:p>
            <a:pPr>
              <a:defRPr/>
            </a:pPr>
            <a:fld id="{07E6A5B6-D749-5E47-939A-0BB84933FC28}" type="slidenum">
              <a:rPr lang="en-GB" altLang="en-US" smtClean="0"/>
              <a:pPr>
                <a:defRPr/>
              </a:pPr>
              <a:t>25</a:t>
            </a:fld>
            <a:endParaRPr lang="en-GB" altLang="en-US"/>
          </a:p>
        </p:txBody>
      </p:sp>
    </p:spTree>
    <p:extLst>
      <p:ext uri="{BB962C8B-B14F-4D97-AF65-F5344CB8AC3E}">
        <p14:creationId xmlns:p14="http://schemas.microsoft.com/office/powerpoint/2010/main" val="32926949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175F2-0EC2-2BA4-AE9F-77CFAADCA3A8}"/>
              </a:ext>
            </a:extLst>
          </p:cNvPr>
          <p:cNvSpPr>
            <a:spLocks noGrp="1"/>
          </p:cNvSpPr>
          <p:nvPr>
            <p:ph type="title"/>
          </p:nvPr>
        </p:nvSpPr>
        <p:spPr/>
        <p:txBody>
          <a:bodyPr/>
          <a:lstStyle/>
          <a:p>
            <a:r>
              <a:rPr lang="en-GB" dirty="0"/>
              <a:t>DPI Contracts</a:t>
            </a:r>
          </a:p>
        </p:txBody>
      </p:sp>
      <p:sp>
        <p:nvSpPr>
          <p:cNvPr id="3" name="Content Placeholder 2">
            <a:extLst>
              <a:ext uri="{FF2B5EF4-FFF2-40B4-BE49-F238E27FC236}">
                <a16:creationId xmlns:a16="http://schemas.microsoft.com/office/drawing/2014/main" id="{A76E383E-9F2A-C3D1-006A-387F6808296B}"/>
              </a:ext>
            </a:extLst>
          </p:cNvPr>
          <p:cNvSpPr>
            <a:spLocks noGrp="1"/>
          </p:cNvSpPr>
          <p:nvPr>
            <p:ph idx="1"/>
          </p:nvPr>
        </p:nvSpPr>
        <p:spPr/>
        <p:txBody>
          <a:bodyPr/>
          <a:lstStyle/>
          <a:p>
            <a:pPr marL="0" indent="0">
              <a:buNone/>
            </a:pPr>
            <a:r>
              <a:rPr lang="en-GB" dirty="0"/>
              <a:t>This covers:</a:t>
            </a:r>
          </a:p>
          <a:p>
            <a:pPr marL="0" indent="0">
              <a:buNone/>
            </a:pPr>
            <a:r>
              <a:rPr lang="en-GB" dirty="0"/>
              <a:t>Any contract which is made </a:t>
            </a:r>
            <a:r>
              <a:rPr lang="en-GB" b="1" dirty="0"/>
              <a:t>between the relevant person (or a body in which the relevant person has a beneficial interest) and the relevant authority</a:t>
            </a:r>
            <a:r>
              <a:rPr lang="en-GB" dirty="0"/>
              <a:t>—</a:t>
            </a:r>
          </a:p>
          <a:p>
            <a:pPr marL="0" indent="0">
              <a:buNone/>
            </a:pPr>
            <a:r>
              <a:rPr lang="en-GB" dirty="0"/>
              <a:t>(a) under which goods or services are to be provided or works are to be executed; and</a:t>
            </a:r>
          </a:p>
          <a:p>
            <a:pPr marL="0" indent="0">
              <a:buNone/>
            </a:pPr>
            <a:r>
              <a:rPr lang="en-GB" dirty="0"/>
              <a:t>(b) which has not been fully discharged.</a:t>
            </a:r>
          </a:p>
          <a:p>
            <a:pPr marL="0" indent="0">
              <a:buNone/>
            </a:pPr>
            <a:endParaRPr lang="en-GB" dirty="0"/>
          </a:p>
        </p:txBody>
      </p:sp>
      <p:sp>
        <p:nvSpPr>
          <p:cNvPr id="4" name="Slide Number Placeholder 3">
            <a:extLst>
              <a:ext uri="{FF2B5EF4-FFF2-40B4-BE49-F238E27FC236}">
                <a16:creationId xmlns:a16="http://schemas.microsoft.com/office/drawing/2014/main" id="{C82E1D0D-9484-F73E-39BF-2815E13157B8}"/>
              </a:ext>
            </a:extLst>
          </p:cNvPr>
          <p:cNvSpPr>
            <a:spLocks noGrp="1"/>
          </p:cNvSpPr>
          <p:nvPr>
            <p:ph type="sldNum" sz="quarter" idx="10"/>
          </p:nvPr>
        </p:nvSpPr>
        <p:spPr/>
        <p:txBody>
          <a:bodyPr/>
          <a:lstStyle/>
          <a:p>
            <a:pPr>
              <a:defRPr/>
            </a:pPr>
            <a:fld id="{07E6A5B6-D749-5E47-939A-0BB84933FC28}" type="slidenum">
              <a:rPr lang="en-GB" altLang="en-US" smtClean="0"/>
              <a:pPr>
                <a:defRPr/>
              </a:pPr>
              <a:t>26</a:t>
            </a:fld>
            <a:endParaRPr lang="en-GB" altLang="en-US"/>
          </a:p>
        </p:txBody>
      </p:sp>
    </p:spTree>
    <p:extLst>
      <p:ext uri="{BB962C8B-B14F-4D97-AF65-F5344CB8AC3E}">
        <p14:creationId xmlns:p14="http://schemas.microsoft.com/office/powerpoint/2010/main" val="2296041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0724E-144B-3347-AD92-B27D11968AE6}"/>
              </a:ext>
            </a:extLst>
          </p:cNvPr>
          <p:cNvSpPr>
            <a:spLocks noGrp="1"/>
          </p:cNvSpPr>
          <p:nvPr>
            <p:ph type="title"/>
          </p:nvPr>
        </p:nvSpPr>
        <p:spPr/>
        <p:txBody>
          <a:bodyPr/>
          <a:lstStyle/>
          <a:p>
            <a:r>
              <a:rPr lang="en-GB" dirty="0"/>
              <a:t>DPI Land</a:t>
            </a:r>
          </a:p>
        </p:txBody>
      </p:sp>
      <p:sp>
        <p:nvSpPr>
          <p:cNvPr id="3" name="Content Placeholder 2">
            <a:extLst>
              <a:ext uri="{FF2B5EF4-FFF2-40B4-BE49-F238E27FC236}">
                <a16:creationId xmlns:a16="http://schemas.microsoft.com/office/drawing/2014/main" id="{B29216CE-57D8-7389-FC56-A38D4128C6AF}"/>
              </a:ext>
            </a:extLst>
          </p:cNvPr>
          <p:cNvSpPr>
            <a:spLocks noGrp="1"/>
          </p:cNvSpPr>
          <p:nvPr>
            <p:ph idx="1"/>
          </p:nvPr>
        </p:nvSpPr>
        <p:spPr/>
        <p:txBody>
          <a:bodyPr/>
          <a:lstStyle/>
          <a:p>
            <a:pPr marL="0" indent="0">
              <a:buNone/>
            </a:pPr>
            <a:r>
              <a:rPr lang="en-GB" dirty="0"/>
              <a:t>This element covers:</a:t>
            </a:r>
          </a:p>
          <a:p>
            <a:pPr marL="0" indent="0">
              <a:buNone/>
            </a:pPr>
            <a:r>
              <a:rPr lang="en-GB" dirty="0"/>
              <a:t>Any beneficial interest in land </a:t>
            </a:r>
            <a:r>
              <a:rPr lang="en-GB" b="1" dirty="0">
                <a:solidFill>
                  <a:srgbClr val="FF0000"/>
                </a:solidFill>
              </a:rPr>
              <a:t>which is within the area of the relevant authority</a:t>
            </a:r>
            <a:r>
              <a:rPr lang="en-GB" dirty="0"/>
              <a:t>.</a:t>
            </a:r>
          </a:p>
          <a:p>
            <a:pPr marL="0" indent="0">
              <a:buNone/>
            </a:pPr>
            <a:endParaRPr lang="en-GB" dirty="0"/>
          </a:p>
          <a:p>
            <a:pPr marL="0" indent="0">
              <a:buNone/>
            </a:pPr>
            <a:r>
              <a:rPr lang="en-GB" dirty="0"/>
              <a:t>It includes any land ownership no matter how small or if in joint ownership, your home and any investment properties</a:t>
            </a:r>
          </a:p>
        </p:txBody>
      </p:sp>
      <p:sp>
        <p:nvSpPr>
          <p:cNvPr id="4" name="Slide Number Placeholder 3">
            <a:extLst>
              <a:ext uri="{FF2B5EF4-FFF2-40B4-BE49-F238E27FC236}">
                <a16:creationId xmlns:a16="http://schemas.microsoft.com/office/drawing/2014/main" id="{2E05186F-F3EF-7B4C-7765-E3158AEE4E36}"/>
              </a:ext>
            </a:extLst>
          </p:cNvPr>
          <p:cNvSpPr>
            <a:spLocks noGrp="1"/>
          </p:cNvSpPr>
          <p:nvPr>
            <p:ph type="sldNum" sz="quarter" idx="10"/>
          </p:nvPr>
        </p:nvSpPr>
        <p:spPr/>
        <p:txBody>
          <a:bodyPr/>
          <a:lstStyle/>
          <a:p>
            <a:pPr>
              <a:defRPr/>
            </a:pPr>
            <a:fld id="{07E6A5B6-D749-5E47-939A-0BB84933FC28}" type="slidenum">
              <a:rPr lang="en-GB" altLang="en-US" smtClean="0"/>
              <a:pPr>
                <a:defRPr/>
              </a:pPr>
              <a:t>27</a:t>
            </a:fld>
            <a:endParaRPr lang="en-GB" altLang="en-US"/>
          </a:p>
        </p:txBody>
      </p:sp>
    </p:spTree>
    <p:extLst>
      <p:ext uri="{BB962C8B-B14F-4D97-AF65-F5344CB8AC3E}">
        <p14:creationId xmlns:p14="http://schemas.microsoft.com/office/powerpoint/2010/main" val="22228571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FE3B8-E891-62CE-43B3-D00729D05D1F}"/>
              </a:ext>
            </a:extLst>
          </p:cNvPr>
          <p:cNvSpPr>
            <a:spLocks noGrp="1"/>
          </p:cNvSpPr>
          <p:nvPr>
            <p:ph type="title"/>
          </p:nvPr>
        </p:nvSpPr>
        <p:spPr/>
        <p:txBody>
          <a:bodyPr/>
          <a:lstStyle/>
          <a:p>
            <a:r>
              <a:rPr lang="en-GB" dirty="0"/>
              <a:t>DPI Licences</a:t>
            </a:r>
          </a:p>
        </p:txBody>
      </p:sp>
      <p:sp>
        <p:nvSpPr>
          <p:cNvPr id="3" name="Content Placeholder 2">
            <a:extLst>
              <a:ext uri="{FF2B5EF4-FFF2-40B4-BE49-F238E27FC236}">
                <a16:creationId xmlns:a16="http://schemas.microsoft.com/office/drawing/2014/main" id="{82BA4A71-5236-0108-7E0D-FD383C413D6A}"/>
              </a:ext>
            </a:extLst>
          </p:cNvPr>
          <p:cNvSpPr>
            <a:spLocks noGrp="1"/>
          </p:cNvSpPr>
          <p:nvPr>
            <p:ph idx="1"/>
          </p:nvPr>
        </p:nvSpPr>
        <p:spPr/>
        <p:txBody>
          <a:bodyPr/>
          <a:lstStyle/>
          <a:p>
            <a:pPr marL="0" indent="0">
              <a:buNone/>
            </a:pPr>
            <a:r>
              <a:rPr lang="en-GB" dirty="0"/>
              <a:t>This includes:</a:t>
            </a:r>
          </a:p>
          <a:p>
            <a:pPr marL="0" indent="0">
              <a:buNone/>
            </a:pPr>
            <a:endParaRPr lang="en-GB" dirty="0"/>
          </a:p>
          <a:p>
            <a:pPr marL="0" indent="0">
              <a:buNone/>
            </a:pPr>
            <a:r>
              <a:rPr lang="en-GB" dirty="0"/>
              <a:t>Any licence (alone or jointly with others) to occupy </a:t>
            </a:r>
            <a:r>
              <a:rPr lang="en-GB" b="1" dirty="0">
                <a:solidFill>
                  <a:srgbClr val="FF0000"/>
                </a:solidFill>
              </a:rPr>
              <a:t>land in the area of the relevant authority for a month or longer.</a:t>
            </a:r>
          </a:p>
          <a:p>
            <a:pPr marL="0" indent="0">
              <a:buNone/>
            </a:pPr>
            <a:br>
              <a:rPr lang="en-GB" dirty="0"/>
            </a:br>
            <a:r>
              <a:rPr lang="en-GB" dirty="0"/>
              <a:t>Includes allotments</a:t>
            </a:r>
          </a:p>
        </p:txBody>
      </p:sp>
      <p:sp>
        <p:nvSpPr>
          <p:cNvPr id="4" name="Slide Number Placeholder 3">
            <a:extLst>
              <a:ext uri="{FF2B5EF4-FFF2-40B4-BE49-F238E27FC236}">
                <a16:creationId xmlns:a16="http://schemas.microsoft.com/office/drawing/2014/main" id="{CAD09144-4080-773C-7607-4538DF084533}"/>
              </a:ext>
            </a:extLst>
          </p:cNvPr>
          <p:cNvSpPr>
            <a:spLocks noGrp="1"/>
          </p:cNvSpPr>
          <p:nvPr>
            <p:ph type="sldNum" sz="quarter" idx="10"/>
          </p:nvPr>
        </p:nvSpPr>
        <p:spPr/>
        <p:txBody>
          <a:bodyPr/>
          <a:lstStyle/>
          <a:p>
            <a:pPr>
              <a:defRPr/>
            </a:pPr>
            <a:fld id="{07E6A5B6-D749-5E47-939A-0BB84933FC28}" type="slidenum">
              <a:rPr lang="en-GB" altLang="en-US" smtClean="0"/>
              <a:pPr>
                <a:defRPr/>
              </a:pPr>
              <a:t>28</a:t>
            </a:fld>
            <a:endParaRPr lang="en-GB" altLang="en-US"/>
          </a:p>
        </p:txBody>
      </p:sp>
    </p:spTree>
    <p:extLst>
      <p:ext uri="{BB962C8B-B14F-4D97-AF65-F5344CB8AC3E}">
        <p14:creationId xmlns:p14="http://schemas.microsoft.com/office/powerpoint/2010/main" val="38248326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77B99-2FA9-6085-1A86-67C13BC89229}"/>
              </a:ext>
            </a:extLst>
          </p:cNvPr>
          <p:cNvSpPr>
            <a:spLocks noGrp="1"/>
          </p:cNvSpPr>
          <p:nvPr>
            <p:ph type="title"/>
          </p:nvPr>
        </p:nvSpPr>
        <p:spPr/>
        <p:txBody>
          <a:bodyPr/>
          <a:lstStyle/>
          <a:p>
            <a:r>
              <a:rPr lang="en-GB" dirty="0"/>
              <a:t>DPI Corporate Tenancies</a:t>
            </a:r>
          </a:p>
        </p:txBody>
      </p:sp>
      <p:sp>
        <p:nvSpPr>
          <p:cNvPr id="3" name="Content Placeholder 2">
            <a:extLst>
              <a:ext uri="{FF2B5EF4-FFF2-40B4-BE49-F238E27FC236}">
                <a16:creationId xmlns:a16="http://schemas.microsoft.com/office/drawing/2014/main" id="{33F69E3F-B8FF-16CC-F11D-AF9C4341C571}"/>
              </a:ext>
            </a:extLst>
          </p:cNvPr>
          <p:cNvSpPr>
            <a:spLocks noGrp="1"/>
          </p:cNvSpPr>
          <p:nvPr>
            <p:ph idx="1"/>
          </p:nvPr>
        </p:nvSpPr>
        <p:spPr/>
        <p:txBody>
          <a:bodyPr/>
          <a:lstStyle/>
          <a:p>
            <a:pPr marL="0" indent="0">
              <a:buNone/>
            </a:pPr>
            <a:r>
              <a:rPr lang="en-GB" sz="2400" dirty="0"/>
              <a:t>This might include shops / commercial units for example and includes:</a:t>
            </a:r>
          </a:p>
          <a:p>
            <a:pPr marL="0" indent="0">
              <a:buNone/>
            </a:pPr>
            <a:r>
              <a:rPr lang="en-GB" sz="2400" dirty="0"/>
              <a:t>Any tenancy where - </a:t>
            </a:r>
            <a:r>
              <a:rPr lang="en-GB" sz="2400" b="1" dirty="0"/>
              <a:t>to M’s knowledge</a:t>
            </a:r>
          </a:p>
          <a:p>
            <a:pPr marL="0" indent="0">
              <a:buNone/>
            </a:pPr>
            <a:r>
              <a:rPr lang="en-GB" sz="2400" dirty="0"/>
              <a:t>(a) the </a:t>
            </a:r>
            <a:r>
              <a:rPr lang="en-GB" sz="2400" b="1" dirty="0"/>
              <a:t>landlord is the relevant authority</a:t>
            </a:r>
            <a:r>
              <a:rPr lang="en-GB" sz="2400" dirty="0"/>
              <a:t>; and</a:t>
            </a:r>
          </a:p>
          <a:p>
            <a:pPr marL="0" indent="0">
              <a:buNone/>
            </a:pPr>
            <a:r>
              <a:rPr lang="en-GB" sz="2400" dirty="0"/>
              <a:t>(b) the tenant is a body in which the relevant person </a:t>
            </a:r>
            <a:r>
              <a:rPr lang="en-GB" sz="2400" b="1" dirty="0"/>
              <a:t>has a beneficial interest</a:t>
            </a:r>
            <a:r>
              <a:rPr lang="en-GB" sz="2400" dirty="0"/>
              <a:t>.</a:t>
            </a:r>
          </a:p>
          <a:p>
            <a:pPr marL="0" indent="0">
              <a:buNone/>
            </a:pPr>
            <a:r>
              <a:rPr lang="en-GB" sz="2400" dirty="0"/>
              <a:t>Would not cover your place of work unless you have an interest in the business</a:t>
            </a:r>
          </a:p>
        </p:txBody>
      </p:sp>
      <p:sp>
        <p:nvSpPr>
          <p:cNvPr id="4" name="Slide Number Placeholder 3">
            <a:extLst>
              <a:ext uri="{FF2B5EF4-FFF2-40B4-BE49-F238E27FC236}">
                <a16:creationId xmlns:a16="http://schemas.microsoft.com/office/drawing/2014/main" id="{A348606A-CA77-E5EF-80C0-6FDAAA40314C}"/>
              </a:ext>
            </a:extLst>
          </p:cNvPr>
          <p:cNvSpPr>
            <a:spLocks noGrp="1"/>
          </p:cNvSpPr>
          <p:nvPr>
            <p:ph type="sldNum" sz="quarter" idx="10"/>
          </p:nvPr>
        </p:nvSpPr>
        <p:spPr/>
        <p:txBody>
          <a:bodyPr/>
          <a:lstStyle/>
          <a:p>
            <a:pPr>
              <a:defRPr/>
            </a:pPr>
            <a:fld id="{07E6A5B6-D749-5E47-939A-0BB84933FC28}" type="slidenum">
              <a:rPr lang="en-GB" altLang="en-US" smtClean="0"/>
              <a:pPr>
                <a:defRPr/>
              </a:pPr>
              <a:t>29</a:t>
            </a:fld>
            <a:endParaRPr lang="en-GB" altLang="en-US"/>
          </a:p>
        </p:txBody>
      </p:sp>
    </p:spTree>
    <p:extLst>
      <p:ext uri="{BB962C8B-B14F-4D97-AF65-F5344CB8AC3E}">
        <p14:creationId xmlns:p14="http://schemas.microsoft.com/office/powerpoint/2010/main" val="2243365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A18A1-2965-FFDA-A22E-ABA93EEBBF26}"/>
              </a:ext>
            </a:extLst>
          </p:cNvPr>
          <p:cNvSpPr>
            <a:spLocks noGrp="1"/>
          </p:cNvSpPr>
          <p:nvPr>
            <p:ph type="title"/>
          </p:nvPr>
        </p:nvSpPr>
        <p:spPr>
          <a:xfrm>
            <a:off x="280988" y="0"/>
            <a:ext cx="6481762" cy="884255"/>
          </a:xfrm>
        </p:spPr>
        <p:txBody>
          <a:bodyPr/>
          <a:lstStyle/>
          <a:p>
            <a:pPr algn="ctr" eaLnBrk="1" hangingPunct="1">
              <a:defRPr/>
            </a:pPr>
            <a:r>
              <a:rPr lang="en-GB" altLang="en-US" dirty="0">
                <a:latin typeface="+mn-lt"/>
              </a:rPr>
              <a:t>Reminder about </a:t>
            </a:r>
            <a:r>
              <a:rPr lang="en-GB" dirty="0">
                <a:latin typeface="+mn-lt"/>
              </a:rPr>
              <a:t>Nolan Principles</a:t>
            </a:r>
            <a:endParaRPr lang="en-GB" dirty="0"/>
          </a:p>
        </p:txBody>
      </p:sp>
      <p:sp>
        <p:nvSpPr>
          <p:cNvPr id="19458" name="Slide Number Placeholder 3">
            <a:extLst>
              <a:ext uri="{FF2B5EF4-FFF2-40B4-BE49-F238E27FC236}">
                <a16:creationId xmlns:a16="http://schemas.microsoft.com/office/drawing/2014/main" id="{9B537627-A81C-CAA1-B511-D33BDEF883F9}"/>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F13F0DF1-4ABC-AF45-AB91-B2EA03F13927}" type="slidenum">
              <a:rPr lang="en-GB" altLang="en-US" sz="1200" baseline="0" smtClean="0">
                <a:solidFill>
                  <a:srgbClr val="00415D"/>
                </a:solidFill>
              </a:rPr>
              <a:pPr/>
              <a:t>3</a:t>
            </a:fld>
            <a:endParaRPr lang="en-GB" altLang="en-US" sz="1200" baseline="0">
              <a:solidFill>
                <a:srgbClr val="00415D"/>
              </a:solidFill>
            </a:endParaRPr>
          </a:p>
        </p:txBody>
      </p:sp>
      <p:sp>
        <p:nvSpPr>
          <p:cNvPr id="18435" name="Content Placeholder 3">
            <a:extLst>
              <a:ext uri="{FF2B5EF4-FFF2-40B4-BE49-F238E27FC236}">
                <a16:creationId xmlns:a16="http://schemas.microsoft.com/office/drawing/2014/main" id="{35BA7C07-B009-92C5-7349-99B9A5BFFBAA}"/>
              </a:ext>
            </a:extLst>
          </p:cNvPr>
          <p:cNvSpPr>
            <a:spLocks noGrp="1" noChangeArrowheads="1"/>
          </p:cNvSpPr>
          <p:nvPr>
            <p:ph idx="1"/>
          </p:nvPr>
        </p:nvSpPr>
        <p:spPr/>
        <p:txBody>
          <a:bodyPr anchor="ctr"/>
          <a:lstStyle/>
          <a:p>
            <a:pPr>
              <a:defRPr/>
            </a:pPr>
            <a:endParaRPr lang="en-GB" altLang="en-US" sz="2200" b="1" dirty="0">
              <a:cs typeface="Arial" panose="020B0604020202020204" pitchFamily="34" charset="0"/>
            </a:endParaRPr>
          </a:p>
          <a:p>
            <a:pPr>
              <a:defRPr/>
            </a:pPr>
            <a:r>
              <a:rPr lang="en-GB" altLang="en-US" sz="2000" b="1" dirty="0">
                <a:cs typeface="Arial" panose="020B0604020202020204" pitchFamily="34" charset="0"/>
              </a:rPr>
              <a:t>Selflessness</a:t>
            </a:r>
            <a:r>
              <a:rPr lang="en-GB" altLang="en-US" sz="2000" dirty="0">
                <a:cs typeface="Arial" panose="020B0604020202020204" pitchFamily="34" charset="0"/>
              </a:rPr>
              <a:t> – acting solely in the public interest</a:t>
            </a:r>
          </a:p>
          <a:p>
            <a:pPr>
              <a:defRPr/>
            </a:pPr>
            <a:r>
              <a:rPr lang="en-GB" altLang="en-US" sz="2000" b="1" dirty="0">
                <a:cs typeface="Arial" panose="020B0604020202020204" pitchFamily="34" charset="0"/>
              </a:rPr>
              <a:t>Integrity </a:t>
            </a:r>
            <a:r>
              <a:rPr lang="en-GB" altLang="en-US" sz="2000" dirty="0">
                <a:cs typeface="Arial" panose="020B0604020202020204" pitchFamily="34" charset="0"/>
              </a:rPr>
              <a:t>– Not putting yourself in a position where you might be obligated or influenced inappropriately</a:t>
            </a:r>
          </a:p>
          <a:p>
            <a:pPr>
              <a:defRPr/>
            </a:pPr>
            <a:r>
              <a:rPr lang="en-GB" altLang="en-US" sz="2000" b="1" dirty="0">
                <a:cs typeface="Arial" panose="020B0604020202020204" pitchFamily="34" charset="0"/>
              </a:rPr>
              <a:t>Objectivity</a:t>
            </a:r>
            <a:r>
              <a:rPr lang="en-GB" altLang="en-US" sz="2000" dirty="0">
                <a:cs typeface="Arial" panose="020B0604020202020204" pitchFamily="34" charset="0"/>
              </a:rPr>
              <a:t> – taking decisions impartially and on merit</a:t>
            </a:r>
          </a:p>
          <a:p>
            <a:pPr>
              <a:defRPr/>
            </a:pPr>
            <a:r>
              <a:rPr lang="en-GB" altLang="en-US" sz="2000" b="1" dirty="0">
                <a:cs typeface="Arial" panose="020B0604020202020204" pitchFamily="34" charset="0"/>
              </a:rPr>
              <a:t>Accountability </a:t>
            </a:r>
            <a:r>
              <a:rPr lang="en-GB" altLang="en-US" sz="2000" dirty="0">
                <a:cs typeface="Arial" panose="020B0604020202020204" pitchFamily="34" charset="0"/>
              </a:rPr>
              <a:t>– to the public and open to scrutiny</a:t>
            </a:r>
          </a:p>
          <a:p>
            <a:pPr>
              <a:defRPr/>
            </a:pPr>
            <a:r>
              <a:rPr lang="en-GB" altLang="en-US" sz="2000" b="1" dirty="0">
                <a:cs typeface="Arial" panose="020B0604020202020204" pitchFamily="34" charset="0"/>
              </a:rPr>
              <a:t>Openness</a:t>
            </a:r>
            <a:r>
              <a:rPr lang="en-GB" altLang="en-US" sz="2000" dirty="0">
                <a:cs typeface="Arial" panose="020B0604020202020204" pitchFamily="34" charset="0"/>
              </a:rPr>
              <a:t> – take decisions in an open and transparent matter </a:t>
            </a:r>
          </a:p>
          <a:p>
            <a:pPr>
              <a:defRPr/>
            </a:pPr>
            <a:r>
              <a:rPr lang="en-GB" altLang="en-US" sz="2000" b="1" dirty="0">
                <a:cs typeface="Arial" panose="020B0604020202020204" pitchFamily="34" charset="0"/>
              </a:rPr>
              <a:t>Honesty </a:t>
            </a:r>
            <a:r>
              <a:rPr lang="en-GB" altLang="en-US" sz="2000" dirty="0">
                <a:cs typeface="Arial" panose="020B0604020202020204" pitchFamily="34" charset="0"/>
              </a:rPr>
              <a:t>–</a:t>
            </a:r>
            <a:r>
              <a:rPr lang="en-GB" altLang="en-US" sz="2000" b="1" dirty="0">
                <a:cs typeface="Arial" panose="020B0604020202020204" pitchFamily="34" charset="0"/>
              </a:rPr>
              <a:t> </a:t>
            </a:r>
            <a:r>
              <a:rPr lang="en-GB" altLang="en-US" sz="2000" dirty="0">
                <a:cs typeface="Arial" panose="020B0604020202020204" pitchFamily="34" charset="0"/>
              </a:rPr>
              <a:t>should be truthful and not behave in a way that allows honesty to be questioned</a:t>
            </a:r>
          </a:p>
          <a:p>
            <a:pPr>
              <a:defRPr/>
            </a:pPr>
            <a:r>
              <a:rPr lang="en-GB" altLang="en-US" sz="2000" b="1" dirty="0">
                <a:cs typeface="Arial" panose="020B0604020202020204" pitchFamily="34" charset="0"/>
              </a:rPr>
              <a:t>Leadership</a:t>
            </a:r>
            <a:r>
              <a:rPr lang="en-GB" altLang="en-US" sz="2000" dirty="0">
                <a:cs typeface="Arial" panose="020B0604020202020204" pitchFamily="34" charset="0"/>
              </a:rPr>
              <a:t> – always acting in a way that preserves public confidence</a:t>
            </a:r>
          </a:p>
          <a:p>
            <a:pPr marL="0" indent="0">
              <a:buFontTx/>
              <a:buNone/>
              <a:defRPr/>
            </a:pPr>
            <a:endParaRPr lang="en-GB"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D9C43-105A-191B-BD4C-1FBA1B291D10}"/>
              </a:ext>
            </a:extLst>
          </p:cNvPr>
          <p:cNvSpPr>
            <a:spLocks noGrp="1"/>
          </p:cNvSpPr>
          <p:nvPr>
            <p:ph type="title"/>
          </p:nvPr>
        </p:nvSpPr>
        <p:spPr/>
        <p:txBody>
          <a:bodyPr/>
          <a:lstStyle/>
          <a:p>
            <a:r>
              <a:rPr lang="en-GB" dirty="0"/>
              <a:t>DPI Securities</a:t>
            </a:r>
          </a:p>
        </p:txBody>
      </p:sp>
      <p:sp>
        <p:nvSpPr>
          <p:cNvPr id="3" name="Content Placeholder 2">
            <a:extLst>
              <a:ext uri="{FF2B5EF4-FFF2-40B4-BE49-F238E27FC236}">
                <a16:creationId xmlns:a16="http://schemas.microsoft.com/office/drawing/2014/main" id="{E18C94D1-82A9-B405-D9C0-A638D00DE419}"/>
              </a:ext>
            </a:extLst>
          </p:cNvPr>
          <p:cNvSpPr>
            <a:spLocks noGrp="1"/>
          </p:cNvSpPr>
          <p:nvPr>
            <p:ph idx="1"/>
          </p:nvPr>
        </p:nvSpPr>
        <p:spPr/>
        <p:txBody>
          <a:bodyPr/>
          <a:lstStyle/>
          <a:p>
            <a:pPr marL="0" indent="0">
              <a:buNone/>
            </a:pPr>
            <a:r>
              <a:rPr lang="en-GB" sz="2000" dirty="0"/>
              <a:t>Any beneficial interest in securities (shares) of a body where—</a:t>
            </a:r>
          </a:p>
          <a:p>
            <a:pPr marL="0" indent="0">
              <a:buNone/>
            </a:pPr>
            <a:r>
              <a:rPr lang="en-GB" sz="2000" dirty="0"/>
              <a:t>(a) that body (to M’s knowledge) </a:t>
            </a:r>
            <a:r>
              <a:rPr lang="en-GB" sz="2000" b="1" dirty="0"/>
              <a:t>has a place of business or land in the area</a:t>
            </a:r>
            <a:r>
              <a:rPr lang="en-GB" sz="2000" dirty="0"/>
              <a:t> of the relevant authority; </a:t>
            </a:r>
            <a:r>
              <a:rPr lang="en-GB" sz="2000" b="1" dirty="0"/>
              <a:t>and</a:t>
            </a:r>
          </a:p>
          <a:p>
            <a:pPr marL="0" indent="0">
              <a:buNone/>
            </a:pPr>
            <a:r>
              <a:rPr lang="en-GB" sz="2000" dirty="0"/>
              <a:t>(b) either—</a:t>
            </a:r>
          </a:p>
          <a:p>
            <a:pPr marL="0" indent="0">
              <a:buNone/>
            </a:pPr>
            <a:r>
              <a:rPr lang="en-GB" sz="2000" dirty="0"/>
              <a:t>(</a:t>
            </a:r>
            <a:r>
              <a:rPr lang="en-GB" sz="2000" dirty="0" err="1"/>
              <a:t>i</a:t>
            </a:r>
            <a:r>
              <a:rPr lang="en-GB" sz="2000" dirty="0"/>
              <a:t>) the total nominal value of the </a:t>
            </a:r>
            <a:r>
              <a:rPr lang="en-GB" sz="2000" b="1" dirty="0"/>
              <a:t>securities exceeds £25,000 or one hundredth of the total issued share </a:t>
            </a:r>
            <a:r>
              <a:rPr lang="en-GB" sz="2000" dirty="0"/>
              <a:t>capital of that body; or</a:t>
            </a:r>
          </a:p>
          <a:p>
            <a:pPr marL="0" indent="0">
              <a:buNone/>
            </a:pPr>
            <a:r>
              <a:rPr lang="en-GB" sz="2000" dirty="0"/>
              <a:t>(ii) if the share capital of that body is of more than one class, the total nominal value of the shares of any one class in which the relevant person has a beneficial interest </a:t>
            </a:r>
            <a:r>
              <a:rPr lang="en-GB" sz="2000" b="1" dirty="0"/>
              <a:t>exceeds one hundredth of the total </a:t>
            </a:r>
            <a:r>
              <a:rPr lang="en-GB" sz="2000" dirty="0"/>
              <a:t>issued share capital of that class.</a:t>
            </a:r>
          </a:p>
          <a:p>
            <a:pPr marL="0" indent="0">
              <a:buNone/>
            </a:pPr>
            <a:endParaRPr lang="en-GB" dirty="0"/>
          </a:p>
        </p:txBody>
      </p:sp>
      <p:sp>
        <p:nvSpPr>
          <p:cNvPr id="4" name="Slide Number Placeholder 3">
            <a:extLst>
              <a:ext uri="{FF2B5EF4-FFF2-40B4-BE49-F238E27FC236}">
                <a16:creationId xmlns:a16="http://schemas.microsoft.com/office/drawing/2014/main" id="{07829E65-3C9F-488B-FA1B-9ADCAA581675}"/>
              </a:ext>
            </a:extLst>
          </p:cNvPr>
          <p:cNvSpPr>
            <a:spLocks noGrp="1"/>
          </p:cNvSpPr>
          <p:nvPr>
            <p:ph type="sldNum" sz="quarter" idx="10"/>
          </p:nvPr>
        </p:nvSpPr>
        <p:spPr/>
        <p:txBody>
          <a:bodyPr/>
          <a:lstStyle/>
          <a:p>
            <a:pPr>
              <a:defRPr/>
            </a:pPr>
            <a:fld id="{07E6A5B6-D749-5E47-939A-0BB84933FC28}" type="slidenum">
              <a:rPr lang="en-GB" altLang="en-US" smtClean="0"/>
              <a:pPr>
                <a:defRPr/>
              </a:pPr>
              <a:t>30</a:t>
            </a:fld>
            <a:endParaRPr lang="en-GB" altLang="en-US"/>
          </a:p>
        </p:txBody>
      </p:sp>
    </p:spTree>
    <p:extLst>
      <p:ext uri="{BB962C8B-B14F-4D97-AF65-F5344CB8AC3E}">
        <p14:creationId xmlns:p14="http://schemas.microsoft.com/office/powerpoint/2010/main" val="22786861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A3320-4828-F8DD-D316-F5162342D126}"/>
              </a:ext>
            </a:extLst>
          </p:cNvPr>
          <p:cNvSpPr>
            <a:spLocks noGrp="1"/>
          </p:cNvSpPr>
          <p:nvPr>
            <p:ph type="title"/>
          </p:nvPr>
        </p:nvSpPr>
        <p:spPr/>
        <p:txBody>
          <a:bodyPr/>
          <a:lstStyle/>
          <a:p>
            <a:pPr eaLnBrk="1" hangingPunct="1">
              <a:defRPr/>
            </a:pPr>
            <a:r>
              <a:rPr lang="en-GB" dirty="0">
                <a:latin typeface="+mn-lt"/>
              </a:rPr>
              <a:t>Sensitive interests</a:t>
            </a:r>
            <a:endParaRPr lang="en-GB" dirty="0"/>
          </a:p>
        </p:txBody>
      </p:sp>
      <p:sp>
        <p:nvSpPr>
          <p:cNvPr id="62466" name="Content Placeholder 2">
            <a:extLst>
              <a:ext uri="{FF2B5EF4-FFF2-40B4-BE49-F238E27FC236}">
                <a16:creationId xmlns:a16="http://schemas.microsoft.com/office/drawing/2014/main" id="{1372BC12-F7DC-A4F6-D18B-3D398EDF4301}"/>
              </a:ext>
            </a:extLst>
          </p:cNvPr>
          <p:cNvSpPr>
            <a:spLocks noGrp="1" noChangeArrowheads="1"/>
          </p:cNvSpPr>
          <p:nvPr>
            <p:ph idx="1"/>
          </p:nvPr>
        </p:nvSpPr>
        <p:spPr/>
        <p:txBody>
          <a:bodyPr anchor="ctr"/>
          <a:lstStyle/>
          <a:p>
            <a:pPr algn="just"/>
            <a:r>
              <a:rPr lang="en-GB" altLang="en-US" sz="1800" dirty="0"/>
              <a:t>A ‘sensitive interest’ is as an interest which, if disclosed, could lead to the councillor, or a person connected with the councillor, being subject to violence or intimidation. </a:t>
            </a:r>
          </a:p>
          <a:p>
            <a:pPr algn="just"/>
            <a:endParaRPr lang="en-GB" altLang="en-US" sz="1800" dirty="0"/>
          </a:p>
          <a:p>
            <a:pPr algn="just"/>
            <a:r>
              <a:rPr lang="en-GB" altLang="en-US" sz="1800" dirty="0"/>
              <a:t>Where you have a ‘sensitive interest’ you must notify the Monitoring Officer with the reasons why you believe it is a sensitive interest. If the Monitoring Officer agrees they will withhold the interest from the public register</a:t>
            </a:r>
          </a:p>
          <a:p>
            <a:pPr algn="just"/>
            <a:endParaRPr lang="en-GB" altLang="en-US" sz="1800" dirty="0"/>
          </a:p>
          <a:p>
            <a:r>
              <a:rPr lang="en-GB" altLang="en-US" sz="1800" dirty="0">
                <a:cs typeface="Arial" panose="020B0604020202020204" pitchFamily="34" charset="0"/>
              </a:rPr>
              <a:t>The recommendation from the Committee for Standards in Public Life is that candidates standing for, or accepting, public offices are </a:t>
            </a:r>
            <a:r>
              <a:rPr lang="en-GB" altLang="en-US" sz="1800" u="sng" dirty="0">
                <a:cs typeface="Arial" panose="020B0604020202020204" pitchFamily="34" charset="0"/>
              </a:rPr>
              <a:t>not</a:t>
            </a:r>
            <a:r>
              <a:rPr lang="en-GB" altLang="en-US" sz="1800" dirty="0">
                <a:cs typeface="Arial" panose="020B0604020202020204" pitchFamily="34" charset="0"/>
              </a:rPr>
              <a:t> required publicly to disclose their home address. </a:t>
            </a:r>
          </a:p>
          <a:p>
            <a:endParaRPr lang="en-GB" altLang="en-US" sz="1800" dirty="0">
              <a:cs typeface="Arial" panose="020B0604020202020204" pitchFamily="34" charset="0"/>
            </a:endParaRPr>
          </a:p>
          <a:p>
            <a:r>
              <a:rPr lang="en-GB" altLang="en-US" sz="1800" dirty="0">
                <a:cs typeface="Arial" panose="020B0604020202020204" pitchFamily="34" charset="0"/>
              </a:rPr>
              <a:t>Sympathetic approach to home addresses</a:t>
            </a:r>
          </a:p>
          <a:p>
            <a:endParaRPr lang="en-GB" altLang="en-US" sz="1800" dirty="0">
              <a:solidFill>
                <a:srgbClr val="000000"/>
              </a:solidFill>
              <a:cs typeface="Arial" panose="020B0604020202020204" pitchFamily="34" charset="0"/>
            </a:endParaRPr>
          </a:p>
        </p:txBody>
      </p:sp>
      <p:sp>
        <p:nvSpPr>
          <p:cNvPr id="62467" name="Slide Number Placeholder 3">
            <a:extLst>
              <a:ext uri="{FF2B5EF4-FFF2-40B4-BE49-F238E27FC236}">
                <a16:creationId xmlns:a16="http://schemas.microsoft.com/office/drawing/2014/main" id="{4979ECE4-A37F-2A6C-0A7B-CB019712412B}"/>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F9A0F3C1-618B-5247-991D-65B4A578ECD9}" type="slidenum">
              <a:rPr lang="en-GB" altLang="en-US" sz="1200" baseline="0" smtClean="0">
                <a:solidFill>
                  <a:srgbClr val="00415D"/>
                </a:solidFill>
              </a:rPr>
              <a:pPr/>
              <a:t>31</a:t>
            </a:fld>
            <a:endParaRPr lang="en-GB" altLang="en-US" sz="1200" baseline="0">
              <a:solidFill>
                <a:srgbClr val="00415D"/>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291E4-34E2-10AA-7A13-8617581F98E1}"/>
              </a:ext>
            </a:extLst>
          </p:cNvPr>
          <p:cNvSpPr>
            <a:spLocks noGrp="1"/>
          </p:cNvSpPr>
          <p:nvPr>
            <p:ph type="title"/>
          </p:nvPr>
        </p:nvSpPr>
        <p:spPr/>
        <p:txBody>
          <a:bodyPr/>
          <a:lstStyle/>
          <a:p>
            <a:pPr eaLnBrk="1" hangingPunct="1">
              <a:defRPr/>
            </a:pPr>
            <a:r>
              <a:rPr lang="en-GB" dirty="0">
                <a:latin typeface="+mn-lt"/>
              </a:rPr>
              <a:t>Participation with a DPI</a:t>
            </a:r>
            <a:endParaRPr lang="en-GB" dirty="0"/>
          </a:p>
        </p:txBody>
      </p:sp>
      <p:sp>
        <p:nvSpPr>
          <p:cNvPr id="3" name="Content Placeholder 2">
            <a:extLst>
              <a:ext uri="{FF2B5EF4-FFF2-40B4-BE49-F238E27FC236}">
                <a16:creationId xmlns:a16="http://schemas.microsoft.com/office/drawing/2014/main" id="{3CF95B2E-E7C2-0995-4152-8AFE371F4DC4}"/>
              </a:ext>
            </a:extLst>
          </p:cNvPr>
          <p:cNvSpPr>
            <a:spLocks noGrp="1"/>
          </p:cNvSpPr>
          <p:nvPr>
            <p:ph idx="1"/>
          </p:nvPr>
        </p:nvSpPr>
        <p:spPr/>
        <p:txBody>
          <a:bodyPr/>
          <a:lstStyle/>
          <a:p>
            <a:pPr marL="0" indent="0">
              <a:buFontTx/>
              <a:buNone/>
              <a:defRPr/>
            </a:pPr>
            <a:endParaRPr lang="en-GB" altLang="en-US" sz="2000" dirty="0"/>
          </a:p>
          <a:p>
            <a:pPr>
              <a:defRPr/>
            </a:pPr>
            <a:r>
              <a:rPr lang="en-GB" dirty="0"/>
              <a:t>Unless dispensation has been granted, you may not participate in any discussion of, vote on, or discharge any function related to any matter in which you have a DPI </a:t>
            </a:r>
          </a:p>
          <a:p>
            <a:pPr marL="0" indent="0">
              <a:buNone/>
              <a:defRPr/>
            </a:pPr>
            <a:endParaRPr lang="en-GB" dirty="0"/>
          </a:p>
          <a:p>
            <a:pPr>
              <a:defRPr/>
            </a:pPr>
            <a:r>
              <a:rPr lang="en-GB" dirty="0"/>
              <a:t>You must withdraw from the room or chamber when the meeting discusses and votes on the matter.</a:t>
            </a:r>
            <a:endParaRPr lang="en-GB" altLang="en-US" sz="2000" dirty="0"/>
          </a:p>
          <a:p>
            <a:pPr marL="0" indent="0" algn="just">
              <a:defRPr/>
            </a:pPr>
            <a:endParaRPr lang="en-GB" altLang="en-US" sz="1800" dirty="0"/>
          </a:p>
          <a:p>
            <a:pPr marL="0" indent="0" eaLnBrk="1" hangingPunct="1">
              <a:lnSpc>
                <a:spcPct val="120000"/>
              </a:lnSpc>
              <a:buClr>
                <a:srgbClr val="515055"/>
              </a:buClr>
              <a:buSzTx/>
              <a:buFontTx/>
              <a:buNone/>
              <a:defRPr/>
            </a:pPr>
            <a:endParaRPr lang="en-GB" altLang="en-US" sz="1800" dirty="0">
              <a:solidFill>
                <a:srgbClr val="000000"/>
              </a:solidFill>
              <a:cs typeface="Arial" panose="020B0604020202020204" pitchFamily="34" charset="0"/>
            </a:endParaRPr>
          </a:p>
          <a:p>
            <a:pPr marL="0" indent="0" eaLnBrk="1" hangingPunct="1">
              <a:buFontTx/>
              <a:buNone/>
              <a:defRPr/>
            </a:pPr>
            <a:endParaRPr lang="en-GB" altLang="en-US" dirty="0"/>
          </a:p>
        </p:txBody>
      </p:sp>
      <p:sp>
        <p:nvSpPr>
          <p:cNvPr id="64515" name="Slide Number Placeholder 3">
            <a:extLst>
              <a:ext uri="{FF2B5EF4-FFF2-40B4-BE49-F238E27FC236}">
                <a16:creationId xmlns:a16="http://schemas.microsoft.com/office/drawing/2014/main" id="{4E9162A9-2C62-1BB6-0AC7-E734E4B73503}"/>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743EBF26-3612-4949-91C1-A6FDA2E20B11}" type="slidenum">
              <a:rPr lang="en-GB" altLang="en-US" sz="1200" baseline="0" smtClean="0">
                <a:solidFill>
                  <a:srgbClr val="00415D"/>
                </a:solidFill>
              </a:rPr>
              <a:pPr/>
              <a:t>32</a:t>
            </a:fld>
            <a:endParaRPr lang="en-GB" altLang="en-US" sz="1200" baseline="0">
              <a:solidFill>
                <a:srgbClr val="00415D"/>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17F76-0BC0-1449-E273-E884C2E3F76E}"/>
              </a:ext>
            </a:extLst>
          </p:cNvPr>
          <p:cNvSpPr>
            <a:spLocks noGrp="1"/>
          </p:cNvSpPr>
          <p:nvPr>
            <p:ph type="title"/>
          </p:nvPr>
        </p:nvSpPr>
        <p:spPr/>
        <p:txBody>
          <a:bodyPr/>
          <a:lstStyle/>
          <a:p>
            <a:pPr eaLnBrk="1" hangingPunct="1">
              <a:defRPr/>
            </a:pPr>
            <a:r>
              <a:rPr lang="en-GB" dirty="0">
                <a:latin typeface="+mn-lt"/>
              </a:rPr>
              <a:t>Other Registrable Interests  </a:t>
            </a:r>
            <a:endParaRPr lang="en-GB" dirty="0"/>
          </a:p>
        </p:txBody>
      </p:sp>
      <p:sp>
        <p:nvSpPr>
          <p:cNvPr id="3" name="Content Placeholder 2">
            <a:extLst>
              <a:ext uri="{FF2B5EF4-FFF2-40B4-BE49-F238E27FC236}">
                <a16:creationId xmlns:a16="http://schemas.microsoft.com/office/drawing/2014/main" id="{228F3670-3FF0-B7C1-493A-089E69BD00D3}"/>
              </a:ext>
            </a:extLst>
          </p:cNvPr>
          <p:cNvSpPr>
            <a:spLocks noGrp="1"/>
          </p:cNvSpPr>
          <p:nvPr>
            <p:ph idx="1"/>
          </p:nvPr>
        </p:nvSpPr>
        <p:spPr/>
        <p:txBody>
          <a:bodyPr/>
          <a:lstStyle/>
          <a:p>
            <a:pPr marL="0" indent="0">
              <a:buNone/>
              <a:defRPr/>
            </a:pPr>
            <a:r>
              <a:rPr lang="en-GB" sz="1700" b="1" dirty="0"/>
              <a:t>You have a </a:t>
            </a:r>
            <a:r>
              <a:rPr lang="en-GB" sz="1700" b="1" dirty="0">
                <a:solidFill>
                  <a:srgbClr val="FF0000"/>
                </a:solidFill>
              </a:rPr>
              <a:t>personal</a:t>
            </a:r>
            <a:r>
              <a:rPr lang="en-GB" sz="1700" b="1" dirty="0"/>
              <a:t> interest in any business of your authority where it </a:t>
            </a:r>
            <a:r>
              <a:rPr lang="en-GB" sz="1700" b="1" dirty="0">
                <a:solidFill>
                  <a:srgbClr val="FF0000"/>
                </a:solidFill>
              </a:rPr>
              <a:t>relates to or is likely to affect</a:t>
            </a:r>
            <a:r>
              <a:rPr lang="en-GB" sz="1700" b="1" dirty="0"/>
              <a:t>: </a:t>
            </a:r>
          </a:p>
          <a:p>
            <a:pPr marL="0" indent="0">
              <a:buNone/>
              <a:defRPr/>
            </a:pPr>
            <a:endParaRPr lang="en-GB" sz="1700" b="1" dirty="0"/>
          </a:p>
          <a:p>
            <a:pPr marL="457200" indent="-457200">
              <a:buAutoNum type="alphaLcParenR"/>
              <a:defRPr/>
            </a:pPr>
            <a:r>
              <a:rPr lang="en-GB" sz="1700" b="1" dirty="0"/>
              <a:t>Any unpaid directorships</a:t>
            </a:r>
          </a:p>
          <a:p>
            <a:pPr marL="457200" indent="-457200">
              <a:buAutoNum type="alphaLcParenR"/>
              <a:defRPr/>
            </a:pPr>
            <a:r>
              <a:rPr lang="en-GB" sz="1700" b="1" dirty="0"/>
              <a:t>any body of which you are in general control or management and to which you are nominated or appointed by your authority </a:t>
            </a:r>
          </a:p>
          <a:p>
            <a:pPr marL="457200" indent="-457200">
              <a:buAutoNum type="alphaLcParenR"/>
              <a:defRPr/>
            </a:pPr>
            <a:r>
              <a:rPr lang="en-GB" sz="1700" b="1" dirty="0"/>
              <a:t>any body </a:t>
            </a:r>
          </a:p>
          <a:p>
            <a:pPr marL="446088" lvl="1" indent="0">
              <a:buNone/>
              <a:defRPr/>
            </a:pPr>
            <a:r>
              <a:rPr lang="en-GB" sz="1700" b="1" dirty="0"/>
              <a:t>(</a:t>
            </a:r>
            <a:r>
              <a:rPr lang="en-GB" sz="1700" b="1" dirty="0" err="1"/>
              <a:t>i</a:t>
            </a:r>
            <a:r>
              <a:rPr lang="en-GB" sz="1700" b="1" dirty="0"/>
              <a:t>) exercising functions of a public nature </a:t>
            </a:r>
          </a:p>
          <a:p>
            <a:pPr marL="446088" lvl="1" indent="0">
              <a:buNone/>
              <a:defRPr/>
            </a:pPr>
            <a:r>
              <a:rPr lang="en-GB" sz="1700" b="1" dirty="0"/>
              <a:t>(ii) any body directed to charitable purposes or </a:t>
            </a:r>
          </a:p>
          <a:p>
            <a:pPr marL="446088" lvl="1" indent="0">
              <a:buNone/>
              <a:defRPr/>
            </a:pPr>
            <a:r>
              <a:rPr lang="en-GB" sz="1700" b="1" dirty="0"/>
              <a:t>(iii) one of whose principal purposes includes the influence of public opinion or policy (including any political party or trade union)</a:t>
            </a:r>
          </a:p>
          <a:p>
            <a:pPr marL="0" indent="0">
              <a:buFontTx/>
              <a:buNone/>
              <a:defRPr/>
            </a:pPr>
            <a:endParaRPr lang="en-US" sz="1700" b="1" dirty="0">
              <a:solidFill>
                <a:srgbClr val="FF0000"/>
              </a:solidFill>
            </a:endParaRPr>
          </a:p>
          <a:p>
            <a:pPr marL="0" indent="0">
              <a:buFontTx/>
              <a:buNone/>
              <a:defRPr/>
            </a:pPr>
            <a:r>
              <a:rPr lang="en-US" sz="1700" b="1" dirty="0">
                <a:solidFill>
                  <a:srgbClr val="FF0000"/>
                </a:solidFill>
              </a:rPr>
              <a:t>Of which you are a member or in a position of general control or management</a:t>
            </a:r>
          </a:p>
          <a:p>
            <a:pPr marL="0" indent="0" eaLnBrk="1" hangingPunct="1">
              <a:buFontTx/>
              <a:buNone/>
              <a:defRPr/>
            </a:pPr>
            <a:endParaRPr lang="en-GB" dirty="0"/>
          </a:p>
        </p:txBody>
      </p:sp>
      <p:sp>
        <p:nvSpPr>
          <p:cNvPr id="65539" name="Slide Number Placeholder 3">
            <a:extLst>
              <a:ext uri="{FF2B5EF4-FFF2-40B4-BE49-F238E27FC236}">
                <a16:creationId xmlns:a16="http://schemas.microsoft.com/office/drawing/2014/main" id="{778CF962-79DA-51BD-51B5-F4BFC1B14A3E}"/>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E30072D8-396F-6348-A706-B4DD20EAFB98}" type="slidenum">
              <a:rPr lang="en-GB" altLang="en-US" sz="1200" baseline="0" smtClean="0">
                <a:solidFill>
                  <a:srgbClr val="00415D"/>
                </a:solidFill>
              </a:rPr>
              <a:pPr/>
              <a:t>33</a:t>
            </a:fld>
            <a:endParaRPr lang="en-GB" altLang="en-US" sz="1200" baseline="0">
              <a:solidFill>
                <a:srgbClr val="00415D"/>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342D9-976F-875F-7A75-4F4106727448}"/>
              </a:ext>
            </a:extLst>
          </p:cNvPr>
          <p:cNvSpPr>
            <a:spLocks noGrp="1"/>
          </p:cNvSpPr>
          <p:nvPr>
            <p:ph type="title"/>
          </p:nvPr>
        </p:nvSpPr>
        <p:spPr/>
        <p:txBody>
          <a:bodyPr/>
          <a:lstStyle/>
          <a:p>
            <a:r>
              <a:rPr lang="en-GB" dirty="0"/>
              <a:t>Participation with an other interest</a:t>
            </a:r>
          </a:p>
        </p:txBody>
      </p:sp>
      <p:sp>
        <p:nvSpPr>
          <p:cNvPr id="3" name="Content Placeholder 2">
            <a:extLst>
              <a:ext uri="{FF2B5EF4-FFF2-40B4-BE49-F238E27FC236}">
                <a16:creationId xmlns:a16="http://schemas.microsoft.com/office/drawing/2014/main" id="{4B326E6E-6336-A8AE-5504-2673A531BC19}"/>
              </a:ext>
            </a:extLst>
          </p:cNvPr>
          <p:cNvSpPr>
            <a:spLocks noGrp="1"/>
          </p:cNvSpPr>
          <p:nvPr>
            <p:ph idx="1"/>
          </p:nvPr>
        </p:nvSpPr>
        <p:spPr/>
        <p:txBody>
          <a:bodyPr/>
          <a:lstStyle/>
          <a:p>
            <a:pPr marL="0" indent="0">
              <a:buNone/>
            </a:pPr>
            <a:r>
              <a:rPr lang="en-GB" sz="1600" dirty="0"/>
              <a:t>Different to DPI in that it is </a:t>
            </a:r>
            <a:r>
              <a:rPr lang="en-GB" sz="1600" u="sng" dirty="0"/>
              <a:t>not just financial and personal to you</a:t>
            </a:r>
            <a:r>
              <a:rPr lang="en-GB" sz="1600" dirty="0"/>
              <a:t>!</a:t>
            </a:r>
          </a:p>
          <a:p>
            <a:pPr marL="0" indent="0">
              <a:buNone/>
            </a:pPr>
            <a:r>
              <a:rPr lang="en-GB" sz="1600" dirty="0"/>
              <a:t>Issue must be directly linked to the interests of one of your registrable interests and be related to the</a:t>
            </a:r>
          </a:p>
          <a:p>
            <a:r>
              <a:rPr lang="en-GB" sz="1600" dirty="0"/>
              <a:t>Financial Interest or</a:t>
            </a:r>
          </a:p>
          <a:p>
            <a:r>
              <a:rPr lang="en-GB" sz="1600" dirty="0"/>
              <a:t>Wellbeing</a:t>
            </a:r>
          </a:p>
          <a:p>
            <a:pPr marL="0" indent="0">
              <a:buNone/>
            </a:pPr>
            <a:r>
              <a:rPr lang="en-GB" sz="1600" dirty="0"/>
              <a:t>of that organisation / entity</a:t>
            </a:r>
          </a:p>
          <a:p>
            <a:pPr marL="0" indent="0">
              <a:buNone/>
            </a:pPr>
            <a:endParaRPr lang="en-GB" sz="1600" dirty="0"/>
          </a:p>
          <a:p>
            <a:pPr marL="0" indent="0">
              <a:buNone/>
            </a:pPr>
            <a:r>
              <a:rPr lang="en-GB" sz="1600" dirty="0"/>
              <a:t>You must declare at the meeting either at the declarations stage or if it occurs to you later</a:t>
            </a:r>
          </a:p>
          <a:p>
            <a:pPr marL="0" indent="0">
              <a:buNone/>
            </a:pPr>
            <a:endParaRPr lang="en-GB" sz="1600" dirty="0"/>
          </a:p>
          <a:p>
            <a:pPr marL="0" indent="0">
              <a:buNone/>
            </a:pPr>
            <a:r>
              <a:rPr lang="en-GB" sz="1600" dirty="0"/>
              <a:t>You may speak only if members of the public are also allowed to speak but otherwise must not take any part in any discussion or vote on the matter</a:t>
            </a:r>
          </a:p>
          <a:p>
            <a:pPr marL="0" indent="0">
              <a:buNone/>
            </a:pPr>
            <a:endParaRPr lang="en-GB" sz="1600" dirty="0"/>
          </a:p>
          <a:p>
            <a:pPr marL="0" indent="0">
              <a:buNone/>
            </a:pPr>
            <a:r>
              <a:rPr lang="en-GB" sz="1600" dirty="0"/>
              <a:t>You must not remain in the room unless you have been granted dispensation</a:t>
            </a:r>
          </a:p>
          <a:p>
            <a:pPr marL="0" indent="0">
              <a:buNone/>
            </a:pPr>
            <a:endParaRPr lang="en-GB" sz="1600" dirty="0"/>
          </a:p>
          <a:p>
            <a:pPr marL="0" indent="0">
              <a:buNone/>
            </a:pPr>
            <a:r>
              <a:rPr lang="en-GB" sz="1600" dirty="0"/>
              <a:t>You do not have to declare the nature of a sensitive interest</a:t>
            </a:r>
          </a:p>
          <a:p>
            <a:pPr marL="0" indent="0">
              <a:buNone/>
            </a:pPr>
            <a:endParaRPr lang="en-GB" sz="1800" dirty="0"/>
          </a:p>
          <a:p>
            <a:pPr marL="0" indent="0">
              <a:buNone/>
            </a:pPr>
            <a:endParaRPr lang="en-GB" sz="2400" dirty="0"/>
          </a:p>
        </p:txBody>
      </p:sp>
      <p:sp>
        <p:nvSpPr>
          <p:cNvPr id="4" name="Slide Number Placeholder 3">
            <a:extLst>
              <a:ext uri="{FF2B5EF4-FFF2-40B4-BE49-F238E27FC236}">
                <a16:creationId xmlns:a16="http://schemas.microsoft.com/office/drawing/2014/main" id="{5BFEC5D8-7E3C-D821-375B-DE172D40B9B7}"/>
              </a:ext>
            </a:extLst>
          </p:cNvPr>
          <p:cNvSpPr>
            <a:spLocks noGrp="1"/>
          </p:cNvSpPr>
          <p:nvPr>
            <p:ph type="sldNum" sz="quarter" idx="10"/>
          </p:nvPr>
        </p:nvSpPr>
        <p:spPr/>
        <p:txBody>
          <a:bodyPr/>
          <a:lstStyle/>
          <a:p>
            <a:pPr>
              <a:defRPr/>
            </a:pPr>
            <a:fld id="{07E6A5B6-D749-5E47-939A-0BB84933FC28}" type="slidenum">
              <a:rPr lang="en-GB" altLang="en-US" smtClean="0"/>
              <a:pPr>
                <a:defRPr/>
              </a:pPr>
              <a:t>34</a:t>
            </a:fld>
            <a:endParaRPr lang="en-GB" altLang="en-US"/>
          </a:p>
        </p:txBody>
      </p:sp>
    </p:spTree>
    <p:extLst>
      <p:ext uri="{BB962C8B-B14F-4D97-AF65-F5344CB8AC3E}">
        <p14:creationId xmlns:p14="http://schemas.microsoft.com/office/powerpoint/2010/main" val="37674232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F1393-F6F4-EEE4-0B52-BE887CEA2DEC}"/>
              </a:ext>
            </a:extLst>
          </p:cNvPr>
          <p:cNvSpPr>
            <a:spLocks noGrp="1"/>
          </p:cNvSpPr>
          <p:nvPr>
            <p:ph type="title"/>
          </p:nvPr>
        </p:nvSpPr>
        <p:spPr/>
        <p:txBody>
          <a:bodyPr/>
          <a:lstStyle/>
          <a:p>
            <a:r>
              <a:rPr lang="en-GB" dirty="0"/>
              <a:t>What does wellbeing cover?</a:t>
            </a:r>
          </a:p>
        </p:txBody>
      </p:sp>
      <p:sp>
        <p:nvSpPr>
          <p:cNvPr id="3" name="Content Placeholder 2">
            <a:extLst>
              <a:ext uri="{FF2B5EF4-FFF2-40B4-BE49-F238E27FC236}">
                <a16:creationId xmlns:a16="http://schemas.microsoft.com/office/drawing/2014/main" id="{DCB741CE-1B1F-E00F-A58D-7659E6111A93}"/>
              </a:ext>
            </a:extLst>
          </p:cNvPr>
          <p:cNvSpPr>
            <a:spLocks noGrp="1"/>
          </p:cNvSpPr>
          <p:nvPr>
            <p:ph idx="1"/>
          </p:nvPr>
        </p:nvSpPr>
        <p:spPr/>
        <p:txBody>
          <a:bodyPr/>
          <a:lstStyle/>
          <a:p>
            <a:pPr marL="0" indent="0">
              <a:buNone/>
            </a:pPr>
            <a:r>
              <a:rPr lang="en-GB" altLang="en-US" i="1" dirty="0"/>
              <a:t>“Wellbeing” can be described as a condition of contentedness, healthiness, and happiness. Anything that could be said to affect a person’s quality of life, either positively or negatively, is likely to affect their wellbeing. It is not restricted to matters affecting a person’s financial position”. </a:t>
            </a:r>
          </a:p>
          <a:p>
            <a:pPr marL="0" indent="0">
              <a:buNone/>
            </a:pPr>
            <a:r>
              <a:rPr lang="en-GB" altLang="en-US" b="1" i="1" dirty="0"/>
              <a:t>(Former) Standards Board</a:t>
            </a:r>
            <a:endParaRPr lang="en-GB" altLang="en-US" b="1" dirty="0"/>
          </a:p>
          <a:p>
            <a:pPr marL="0" indent="0">
              <a:buNone/>
            </a:pPr>
            <a:endParaRPr lang="en-GB" dirty="0"/>
          </a:p>
        </p:txBody>
      </p:sp>
      <p:sp>
        <p:nvSpPr>
          <p:cNvPr id="4" name="Slide Number Placeholder 3">
            <a:extLst>
              <a:ext uri="{FF2B5EF4-FFF2-40B4-BE49-F238E27FC236}">
                <a16:creationId xmlns:a16="http://schemas.microsoft.com/office/drawing/2014/main" id="{411FAAF2-50D6-F21C-98C8-771737A4ED08}"/>
              </a:ext>
            </a:extLst>
          </p:cNvPr>
          <p:cNvSpPr>
            <a:spLocks noGrp="1"/>
          </p:cNvSpPr>
          <p:nvPr>
            <p:ph type="sldNum" sz="quarter" idx="10"/>
          </p:nvPr>
        </p:nvSpPr>
        <p:spPr/>
        <p:txBody>
          <a:bodyPr/>
          <a:lstStyle/>
          <a:p>
            <a:pPr>
              <a:defRPr/>
            </a:pPr>
            <a:fld id="{07E6A5B6-D749-5E47-939A-0BB84933FC28}" type="slidenum">
              <a:rPr lang="en-GB" altLang="en-US" smtClean="0"/>
              <a:pPr>
                <a:defRPr/>
              </a:pPr>
              <a:t>35</a:t>
            </a:fld>
            <a:endParaRPr lang="en-GB" altLang="en-US"/>
          </a:p>
        </p:txBody>
      </p:sp>
    </p:spTree>
    <p:extLst>
      <p:ext uri="{BB962C8B-B14F-4D97-AF65-F5344CB8AC3E}">
        <p14:creationId xmlns:p14="http://schemas.microsoft.com/office/powerpoint/2010/main" val="40205123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a:extLst>
              <a:ext uri="{FF2B5EF4-FFF2-40B4-BE49-F238E27FC236}">
                <a16:creationId xmlns:a16="http://schemas.microsoft.com/office/drawing/2014/main" id="{803BF013-1E7F-3D94-BA6D-957FD09375A0}"/>
              </a:ext>
            </a:extLst>
          </p:cNvPr>
          <p:cNvSpPr>
            <a:spLocks noGrp="1" noChangeArrowheads="1"/>
          </p:cNvSpPr>
          <p:nvPr>
            <p:ph type="title"/>
          </p:nvPr>
        </p:nvSpPr>
        <p:spPr>
          <a:xfrm>
            <a:off x="322263" y="0"/>
            <a:ext cx="6438900" cy="1057275"/>
          </a:xfrm>
        </p:spPr>
        <p:txBody>
          <a:bodyPr/>
          <a:lstStyle/>
          <a:p>
            <a:pPr eaLnBrk="1" hangingPunct="1"/>
            <a:r>
              <a:rPr lang="en-GB" altLang="en-US" sz="2800" dirty="0"/>
              <a:t> Non Registrable Interests</a:t>
            </a:r>
          </a:p>
        </p:txBody>
      </p:sp>
      <p:sp>
        <p:nvSpPr>
          <p:cNvPr id="66562" name="Content Placeholder 2">
            <a:extLst>
              <a:ext uri="{FF2B5EF4-FFF2-40B4-BE49-F238E27FC236}">
                <a16:creationId xmlns:a16="http://schemas.microsoft.com/office/drawing/2014/main" id="{EDAD034A-5EE0-23BB-3958-0E78AFF18D30}"/>
              </a:ext>
            </a:extLst>
          </p:cNvPr>
          <p:cNvSpPr>
            <a:spLocks noGrp="1" noChangeArrowheads="1"/>
          </p:cNvSpPr>
          <p:nvPr>
            <p:ph idx="1"/>
          </p:nvPr>
        </p:nvSpPr>
        <p:spPr/>
        <p:txBody>
          <a:bodyPr/>
          <a:lstStyle/>
          <a:p>
            <a:pPr marL="0" indent="0">
              <a:buFontTx/>
              <a:buNone/>
            </a:pPr>
            <a:endParaRPr lang="en-GB" altLang="en-US" sz="2000" dirty="0"/>
          </a:p>
          <a:p>
            <a:pPr marL="0" indent="0">
              <a:buFontTx/>
              <a:buNone/>
            </a:pPr>
            <a:r>
              <a:rPr lang="en-GB" altLang="en-US" sz="2200" dirty="0"/>
              <a:t>A Non-Registrable Interest is something which:</a:t>
            </a:r>
          </a:p>
          <a:p>
            <a:pPr marL="0" indent="0">
              <a:buFontTx/>
              <a:buNone/>
            </a:pPr>
            <a:endParaRPr lang="en-GB" altLang="en-US" sz="2200" dirty="0"/>
          </a:p>
          <a:p>
            <a:pPr marL="0" indent="0">
              <a:buFontTx/>
              <a:buNone/>
            </a:pPr>
            <a:r>
              <a:rPr lang="en-GB" altLang="en-US" sz="2200" b="1" dirty="0">
                <a:solidFill>
                  <a:srgbClr val="FF0000"/>
                </a:solidFill>
              </a:rPr>
              <a:t>Directly affects your financial interest or well-being </a:t>
            </a:r>
            <a:r>
              <a:rPr lang="en-GB" altLang="en-US" sz="2200" dirty="0"/>
              <a:t>which is not a DPI or Other Registrable Interest or</a:t>
            </a:r>
          </a:p>
          <a:p>
            <a:pPr marL="0" indent="0">
              <a:buFontTx/>
              <a:buNone/>
            </a:pPr>
            <a:endParaRPr lang="en-GB" altLang="en-US" sz="2200" dirty="0"/>
          </a:p>
          <a:p>
            <a:pPr marL="0" indent="0">
              <a:buFontTx/>
              <a:buNone/>
            </a:pPr>
            <a:r>
              <a:rPr lang="en-GB" altLang="en-US" sz="2200" dirty="0"/>
              <a:t>The </a:t>
            </a:r>
            <a:r>
              <a:rPr lang="en-GB" altLang="en-US" sz="2200" b="1" dirty="0">
                <a:solidFill>
                  <a:srgbClr val="FF0000"/>
                </a:solidFill>
              </a:rPr>
              <a:t>financial interest or wellbeing </a:t>
            </a:r>
            <a:r>
              <a:rPr lang="en-GB" altLang="en-US" sz="2200" dirty="0"/>
              <a:t>of a relative or </a:t>
            </a:r>
            <a:r>
              <a:rPr lang="en-GB" altLang="en-US" sz="2200" b="1" dirty="0">
                <a:solidFill>
                  <a:srgbClr val="FF0000"/>
                </a:solidFill>
              </a:rPr>
              <a:t>close associate</a:t>
            </a:r>
          </a:p>
          <a:p>
            <a:pPr marL="0" indent="0">
              <a:buFontTx/>
              <a:buNone/>
            </a:pPr>
            <a:endParaRPr lang="en-GB" altLang="en-US" sz="2200" b="1" dirty="0"/>
          </a:p>
          <a:p>
            <a:pPr marL="0" indent="0" eaLnBrk="1" hangingPunct="1">
              <a:buFontTx/>
              <a:buNone/>
            </a:pPr>
            <a:endParaRPr lang="en-GB" altLang="en-US" dirty="0"/>
          </a:p>
        </p:txBody>
      </p:sp>
      <p:sp>
        <p:nvSpPr>
          <p:cNvPr id="66563" name="Slide Number Placeholder 3">
            <a:extLst>
              <a:ext uri="{FF2B5EF4-FFF2-40B4-BE49-F238E27FC236}">
                <a16:creationId xmlns:a16="http://schemas.microsoft.com/office/drawing/2014/main" id="{565C7043-6359-408C-D3E6-79141802E4BB}"/>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016D2248-35D3-9D43-AA23-DD0FDB66B013}" type="slidenum">
              <a:rPr lang="en-GB" altLang="en-US" sz="1200" baseline="0" smtClean="0">
                <a:solidFill>
                  <a:srgbClr val="00415D"/>
                </a:solidFill>
              </a:rPr>
              <a:pPr/>
              <a:t>36</a:t>
            </a:fld>
            <a:endParaRPr lang="en-GB" altLang="en-US" sz="1200" baseline="0">
              <a:solidFill>
                <a:srgbClr val="00415D"/>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A974D-2F2A-357F-7F0D-1581768A3468}"/>
              </a:ext>
            </a:extLst>
          </p:cNvPr>
          <p:cNvSpPr>
            <a:spLocks noGrp="1"/>
          </p:cNvSpPr>
          <p:nvPr>
            <p:ph type="title"/>
          </p:nvPr>
        </p:nvSpPr>
        <p:spPr/>
        <p:txBody>
          <a:bodyPr/>
          <a:lstStyle/>
          <a:p>
            <a:r>
              <a:rPr lang="en-US" sz="2800" dirty="0"/>
              <a:t>Declaration of non-registrable  indirect interests</a:t>
            </a:r>
            <a:endParaRPr lang="en-GB" sz="2800" dirty="0"/>
          </a:p>
        </p:txBody>
      </p:sp>
      <p:sp>
        <p:nvSpPr>
          <p:cNvPr id="3" name="Content Placeholder 2">
            <a:extLst>
              <a:ext uri="{FF2B5EF4-FFF2-40B4-BE49-F238E27FC236}">
                <a16:creationId xmlns:a16="http://schemas.microsoft.com/office/drawing/2014/main" id="{3E1A8B0E-E90F-8751-F4FB-ADF54553144C}"/>
              </a:ext>
            </a:extLst>
          </p:cNvPr>
          <p:cNvSpPr>
            <a:spLocks noGrp="1"/>
          </p:cNvSpPr>
          <p:nvPr>
            <p:ph idx="1"/>
          </p:nvPr>
        </p:nvSpPr>
        <p:spPr/>
        <p:txBody>
          <a:bodyPr/>
          <a:lstStyle/>
          <a:p>
            <a:pPr marL="0" indent="0">
              <a:buNone/>
            </a:pPr>
            <a:r>
              <a:rPr lang="en-GB" sz="2200" dirty="0"/>
              <a:t>Where a matter arises at a meeting which affects – </a:t>
            </a:r>
          </a:p>
          <a:p>
            <a:pPr marL="0" indent="0">
              <a:buNone/>
            </a:pPr>
            <a:endParaRPr lang="en-GB" sz="2200" dirty="0"/>
          </a:p>
          <a:p>
            <a:pPr marL="514350" indent="-514350">
              <a:buAutoNum type="alphaLcPeriod"/>
            </a:pPr>
            <a:r>
              <a:rPr lang="en-GB" sz="2200" dirty="0"/>
              <a:t>your own financial interest or well-being; </a:t>
            </a:r>
          </a:p>
          <a:p>
            <a:pPr marL="514350" indent="-514350">
              <a:buAutoNum type="alphaLcPeriod"/>
            </a:pPr>
            <a:r>
              <a:rPr lang="en-GB" sz="2200" dirty="0"/>
              <a:t>a financial interest or well-being of a relative, close associate; or </a:t>
            </a:r>
          </a:p>
          <a:p>
            <a:pPr marL="514350" indent="-514350">
              <a:buAutoNum type="alphaLcPeriod"/>
            </a:pPr>
            <a:r>
              <a:rPr lang="en-GB" sz="2200" dirty="0"/>
              <a:t>a body included in those you need to disclose under Other Registrable Interests as set out in Table 2 </a:t>
            </a:r>
          </a:p>
          <a:p>
            <a:pPr marL="0" indent="0">
              <a:buNone/>
            </a:pPr>
            <a:endParaRPr lang="en-GB" sz="2200" dirty="0"/>
          </a:p>
          <a:p>
            <a:pPr marL="0" indent="0">
              <a:buNone/>
            </a:pPr>
            <a:r>
              <a:rPr lang="en-GB" sz="2200" dirty="0"/>
              <a:t>You must disclose the interest at the start of the meeting or at any time you realise you have an interest. </a:t>
            </a:r>
          </a:p>
          <a:p>
            <a:endParaRPr lang="en-GB" dirty="0"/>
          </a:p>
        </p:txBody>
      </p:sp>
      <p:sp>
        <p:nvSpPr>
          <p:cNvPr id="4" name="Slide Number Placeholder 3">
            <a:extLst>
              <a:ext uri="{FF2B5EF4-FFF2-40B4-BE49-F238E27FC236}">
                <a16:creationId xmlns:a16="http://schemas.microsoft.com/office/drawing/2014/main" id="{5F68EF17-2C23-7969-6B91-F85A6A52C05F}"/>
              </a:ext>
            </a:extLst>
          </p:cNvPr>
          <p:cNvSpPr>
            <a:spLocks noGrp="1"/>
          </p:cNvSpPr>
          <p:nvPr>
            <p:ph type="sldNum" sz="quarter" idx="10"/>
          </p:nvPr>
        </p:nvSpPr>
        <p:spPr/>
        <p:txBody>
          <a:bodyPr/>
          <a:lstStyle/>
          <a:p>
            <a:pPr>
              <a:defRPr/>
            </a:pPr>
            <a:fld id="{07E6A5B6-D749-5E47-939A-0BB84933FC28}" type="slidenum">
              <a:rPr lang="en-GB" altLang="en-US" smtClean="0"/>
              <a:pPr>
                <a:defRPr/>
              </a:pPr>
              <a:t>37</a:t>
            </a:fld>
            <a:endParaRPr lang="en-GB" altLang="en-US"/>
          </a:p>
        </p:txBody>
      </p:sp>
    </p:spTree>
    <p:extLst>
      <p:ext uri="{BB962C8B-B14F-4D97-AF65-F5344CB8AC3E}">
        <p14:creationId xmlns:p14="http://schemas.microsoft.com/office/powerpoint/2010/main" val="4041540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55634-E0F9-BA36-6DC7-56409E4B36A4}"/>
              </a:ext>
            </a:extLst>
          </p:cNvPr>
          <p:cNvSpPr>
            <a:spLocks noGrp="1"/>
          </p:cNvSpPr>
          <p:nvPr>
            <p:ph type="title"/>
          </p:nvPr>
        </p:nvSpPr>
        <p:spPr/>
        <p:txBody>
          <a:bodyPr/>
          <a:lstStyle/>
          <a:p>
            <a:r>
              <a:rPr lang="en-US" sz="2800" dirty="0"/>
              <a:t>Participation where a non-registrable interest arises</a:t>
            </a:r>
            <a:endParaRPr lang="en-GB" sz="2800" dirty="0"/>
          </a:p>
        </p:txBody>
      </p:sp>
      <p:sp>
        <p:nvSpPr>
          <p:cNvPr id="3" name="Content Placeholder 2">
            <a:extLst>
              <a:ext uri="{FF2B5EF4-FFF2-40B4-BE49-F238E27FC236}">
                <a16:creationId xmlns:a16="http://schemas.microsoft.com/office/drawing/2014/main" id="{CD7BB36F-2FC5-5B46-6BE7-9C3BACE61EFA}"/>
              </a:ext>
            </a:extLst>
          </p:cNvPr>
          <p:cNvSpPr>
            <a:spLocks noGrp="1"/>
          </p:cNvSpPr>
          <p:nvPr>
            <p:ph idx="1"/>
          </p:nvPr>
        </p:nvSpPr>
        <p:spPr/>
        <p:txBody>
          <a:bodyPr/>
          <a:lstStyle/>
          <a:p>
            <a:pPr marL="0" indent="0">
              <a:buNone/>
            </a:pPr>
            <a:r>
              <a:rPr lang="en-GB" sz="1600" dirty="0"/>
              <a:t>In order to determine whether you can remain in the meeting after disclosing your interest the following test should be applied </a:t>
            </a:r>
          </a:p>
          <a:p>
            <a:pPr marL="0" indent="0">
              <a:buNone/>
            </a:pPr>
            <a:endParaRPr lang="en-GB" sz="1600" dirty="0"/>
          </a:p>
          <a:p>
            <a:pPr marL="0" indent="0">
              <a:buNone/>
            </a:pPr>
            <a:r>
              <a:rPr lang="en-GB" sz="1600" dirty="0"/>
              <a:t>Where a matter affects your financial interest or well-being: </a:t>
            </a:r>
          </a:p>
          <a:p>
            <a:pPr marL="0" indent="0">
              <a:buNone/>
            </a:pPr>
            <a:endParaRPr lang="en-GB" sz="1600" dirty="0"/>
          </a:p>
          <a:p>
            <a:pPr marL="514350" indent="-514350">
              <a:buAutoNum type="alphaLcPeriod"/>
            </a:pPr>
            <a:r>
              <a:rPr lang="en-GB" sz="1600" dirty="0"/>
              <a:t>To a </a:t>
            </a:r>
            <a:r>
              <a:rPr lang="en-GB" sz="1600" dirty="0">
                <a:solidFill>
                  <a:srgbClr val="FF0000"/>
                </a:solidFill>
              </a:rPr>
              <a:t>greater extent </a:t>
            </a:r>
            <a:r>
              <a:rPr lang="en-GB" sz="1600" dirty="0"/>
              <a:t>than it affects the financial interests of the </a:t>
            </a:r>
            <a:r>
              <a:rPr lang="en-GB" sz="1600" dirty="0">
                <a:solidFill>
                  <a:srgbClr val="FF0000"/>
                </a:solidFill>
              </a:rPr>
              <a:t>majority of inhabitants </a:t>
            </a:r>
            <a:r>
              <a:rPr lang="en-GB" sz="1600" dirty="0"/>
              <a:t>of the ward affected by the decision and;</a:t>
            </a:r>
          </a:p>
          <a:p>
            <a:pPr marL="514350" indent="-514350">
              <a:buAutoNum type="alphaLcPeriod"/>
            </a:pPr>
            <a:endParaRPr lang="en-GB" sz="1600" dirty="0"/>
          </a:p>
          <a:p>
            <a:pPr marL="514350" indent="-514350">
              <a:buAutoNum type="alphaLcPeriod"/>
            </a:pPr>
            <a:r>
              <a:rPr lang="en-GB" sz="1600" b="1" dirty="0">
                <a:solidFill>
                  <a:srgbClr val="FF0000"/>
                </a:solidFill>
              </a:rPr>
              <a:t>A reasonable member of the public knowing all the facts would believe that it would affect your view of the wider public interest</a:t>
            </a:r>
          </a:p>
          <a:p>
            <a:pPr marL="0" indent="0">
              <a:buNone/>
            </a:pPr>
            <a:endParaRPr lang="en-GB" sz="1600" dirty="0"/>
          </a:p>
          <a:p>
            <a:pPr marL="0" indent="0">
              <a:buNone/>
            </a:pPr>
            <a:r>
              <a:rPr lang="en-GB" sz="1600" dirty="0"/>
              <a:t>You may speak on the matter only if members of the public are also allowed to speak at the meeting. </a:t>
            </a:r>
          </a:p>
          <a:p>
            <a:pPr marL="0" indent="0">
              <a:buNone/>
            </a:pPr>
            <a:endParaRPr lang="en-GB" sz="1600" dirty="0"/>
          </a:p>
          <a:p>
            <a:pPr marL="0" indent="0">
              <a:buNone/>
            </a:pPr>
            <a:r>
              <a:rPr lang="en-GB" sz="1600" dirty="0"/>
              <a:t>Otherwise, you must not take part in any discussion or vote on the matter and must not remain in the room unless you have been granted a dispensation</a:t>
            </a:r>
            <a:endParaRPr lang="en-US" sz="1600" dirty="0"/>
          </a:p>
          <a:p>
            <a:pPr marL="0" indent="0">
              <a:buNone/>
            </a:pPr>
            <a:endParaRPr lang="en-GB" dirty="0"/>
          </a:p>
        </p:txBody>
      </p:sp>
      <p:sp>
        <p:nvSpPr>
          <p:cNvPr id="4" name="Slide Number Placeholder 3">
            <a:extLst>
              <a:ext uri="{FF2B5EF4-FFF2-40B4-BE49-F238E27FC236}">
                <a16:creationId xmlns:a16="http://schemas.microsoft.com/office/drawing/2014/main" id="{5919AEA4-B8A1-4276-DEAA-0EFD8C8FEFBF}"/>
              </a:ext>
            </a:extLst>
          </p:cNvPr>
          <p:cNvSpPr>
            <a:spLocks noGrp="1"/>
          </p:cNvSpPr>
          <p:nvPr>
            <p:ph type="sldNum" sz="quarter" idx="10"/>
          </p:nvPr>
        </p:nvSpPr>
        <p:spPr/>
        <p:txBody>
          <a:bodyPr/>
          <a:lstStyle/>
          <a:p>
            <a:pPr>
              <a:defRPr/>
            </a:pPr>
            <a:fld id="{07E6A5B6-D749-5E47-939A-0BB84933FC28}" type="slidenum">
              <a:rPr lang="en-GB" altLang="en-US" smtClean="0"/>
              <a:pPr>
                <a:defRPr/>
              </a:pPr>
              <a:t>38</a:t>
            </a:fld>
            <a:endParaRPr lang="en-GB" altLang="en-US"/>
          </a:p>
        </p:txBody>
      </p:sp>
    </p:spTree>
    <p:extLst>
      <p:ext uri="{BB962C8B-B14F-4D97-AF65-F5344CB8AC3E}">
        <p14:creationId xmlns:p14="http://schemas.microsoft.com/office/powerpoint/2010/main" val="12130844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54912-C17D-DC42-2D1A-5DD8BEBA7C64}"/>
              </a:ext>
            </a:extLst>
          </p:cNvPr>
          <p:cNvSpPr>
            <a:spLocks noGrp="1"/>
          </p:cNvSpPr>
          <p:nvPr>
            <p:ph type="title"/>
          </p:nvPr>
        </p:nvSpPr>
        <p:spPr/>
        <p:txBody>
          <a:bodyPr/>
          <a:lstStyle/>
          <a:p>
            <a:r>
              <a:rPr lang="en-GB" dirty="0"/>
              <a:t>New Register of Interests Form</a:t>
            </a:r>
          </a:p>
        </p:txBody>
      </p:sp>
      <p:sp>
        <p:nvSpPr>
          <p:cNvPr id="3" name="Content Placeholder 2">
            <a:extLst>
              <a:ext uri="{FF2B5EF4-FFF2-40B4-BE49-F238E27FC236}">
                <a16:creationId xmlns:a16="http://schemas.microsoft.com/office/drawing/2014/main" id="{49420159-3209-651E-ED56-A721CA46D6B3}"/>
              </a:ext>
            </a:extLst>
          </p:cNvPr>
          <p:cNvSpPr>
            <a:spLocks noGrp="1"/>
          </p:cNvSpPr>
          <p:nvPr>
            <p:ph idx="1"/>
          </p:nvPr>
        </p:nvSpPr>
        <p:spPr/>
        <p:txBody>
          <a:bodyPr/>
          <a:lstStyle/>
          <a:p>
            <a:pPr marL="0" indent="0">
              <a:buNone/>
            </a:pPr>
            <a:endParaRPr lang="en-GB" dirty="0"/>
          </a:p>
          <a:p>
            <a:pPr marL="0" indent="0">
              <a:buNone/>
            </a:pPr>
            <a:r>
              <a:rPr lang="en-GB" sz="4800" dirty="0"/>
              <a:t>You need to complete the new ROI form to comply with the new code</a:t>
            </a:r>
          </a:p>
        </p:txBody>
      </p:sp>
      <p:sp>
        <p:nvSpPr>
          <p:cNvPr id="4" name="Slide Number Placeholder 3">
            <a:extLst>
              <a:ext uri="{FF2B5EF4-FFF2-40B4-BE49-F238E27FC236}">
                <a16:creationId xmlns:a16="http://schemas.microsoft.com/office/drawing/2014/main" id="{B94318F6-EF45-AC22-2856-09032372DDEA}"/>
              </a:ext>
            </a:extLst>
          </p:cNvPr>
          <p:cNvSpPr>
            <a:spLocks noGrp="1"/>
          </p:cNvSpPr>
          <p:nvPr>
            <p:ph type="sldNum" sz="quarter" idx="10"/>
          </p:nvPr>
        </p:nvSpPr>
        <p:spPr/>
        <p:txBody>
          <a:bodyPr/>
          <a:lstStyle/>
          <a:p>
            <a:pPr>
              <a:defRPr/>
            </a:pPr>
            <a:fld id="{07E6A5B6-D749-5E47-939A-0BB84933FC28}" type="slidenum">
              <a:rPr lang="en-GB" altLang="en-US" smtClean="0"/>
              <a:pPr>
                <a:defRPr/>
              </a:pPr>
              <a:t>39</a:t>
            </a:fld>
            <a:endParaRPr lang="en-GB" altLang="en-US"/>
          </a:p>
        </p:txBody>
      </p:sp>
    </p:spTree>
    <p:extLst>
      <p:ext uri="{BB962C8B-B14F-4D97-AF65-F5344CB8AC3E}">
        <p14:creationId xmlns:p14="http://schemas.microsoft.com/office/powerpoint/2010/main" val="1379183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860FD-EFE0-1FA1-6C9B-EA9EF41C653C}"/>
              </a:ext>
            </a:extLst>
          </p:cNvPr>
          <p:cNvSpPr>
            <a:spLocks noGrp="1"/>
          </p:cNvSpPr>
          <p:nvPr>
            <p:ph type="title"/>
          </p:nvPr>
        </p:nvSpPr>
        <p:spPr/>
        <p:txBody>
          <a:bodyPr/>
          <a:lstStyle/>
          <a:p>
            <a:pPr algn="ctr" eaLnBrk="1" hangingPunct="1">
              <a:defRPr/>
            </a:pPr>
            <a:r>
              <a:rPr lang="en-GB" altLang="en-US" dirty="0">
                <a:latin typeface="+mn-lt"/>
              </a:rPr>
              <a:t>Purpose of Codes of Conduct </a:t>
            </a:r>
            <a:endParaRPr lang="en-GB" dirty="0"/>
          </a:p>
        </p:txBody>
      </p:sp>
      <p:sp>
        <p:nvSpPr>
          <p:cNvPr id="23554" name="Slide Number Placeholder 3">
            <a:extLst>
              <a:ext uri="{FF2B5EF4-FFF2-40B4-BE49-F238E27FC236}">
                <a16:creationId xmlns:a16="http://schemas.microsoft.com/office/drawing/2014/main" id="{6E47A972-B095-C01F-27BD-B4E737214794}"/>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E758969D-F5E0-1141-8222-FFAE2305C28F}" type="slidenum">
              <a:rPr lang="en-GB" altLang="en-US" sz="1200" baseline="0" smtClean="0">
                <a:solidFill>
                  <a:srgbClr val="00415D"/>
                </a:solidFill>
              </a:rPr>
              <a:pPr/>
              <a:t>4</a:t>
            </a:fld>
            <a:endParaRPr lang="en-GB" altLang="en-US" sz="1200" baseline="0">
              <a:solidFill>
                <a:srgbClr val="00415D"/>
              </a:solidFill>
            </a:endParaRPr>
          </a:p>
        </p:txBody>
      </p:sp>
      <p:sp>
        <p:nvSpPr>
          <p:cNvPr id="4" name="Content Placeholder 3">
            <a:extLst>
              <a:ext uri="{FF2B5EF4-FFF2-40B4-BE49-F238E27FC236}">
                <a16:creationId xmlns:a16="http://schemas.microsoft.com/office/drawing/2014/main" id="{E9FB9F8B-9599-AD61-4582-7241204AE337}"/>
              </a:ext>
            </a:extLst>
          </p:cNvPr>
          <p:cNvSpPr>
            <a:spLocks noGrp="1"/>
          </p:cNvSpPr>
          <p:nvPr>
            <p:ph idx="1"/>
          </p:nvPr>
        </p:nvSpPr>
        <p:spPr/>
        <p:txBody>
          <a:bodyPr anchor="ctr"/>
          <a:lstStyle/>
          <a:p>
            <a:pPr>
              <a:defRPr/>
            </a:pPr>
            <a:r>
              <a:rPr lang="en-GB" sz="2400" dirty="0"/>
              <a:t>Protect and assist you to model behaviour and provide a personal check and balance</a:t>
            </a:r>
          </a:p>
          <a:p>
            <a:pPr>
              <a:defRPr/>
            </a:pPr>
            <a:r>
              <a:rPr lang="en-GB" sz="2400" dirty="0"/>
              <a:t>Set out the type of conduct that could lead to action</a:t>
            </a:r>
          </a:p>
          <a:p>
            <a:pPr>
              <a:defRPr/>
            </a:pPr>
            <a:r>
              <a:rPr lang="en-GB" sz="2400" dirty="0"/>
              <a:t>Fundamental aim is to create and maintain public confidence in the role of councillor</a:t>
            </a:r>
          </a:p>
          <a:p>
            <a:pPr>
              <a:defRPr/>
            </a:pPr>
            <a:r>
              <a:rPr lang="en-GB" sz="2400" dirty="0"/>
              <a:t>Background to the Oxfordshire Model Code</a:t>
            </a:r>
          </a:p>
          <a:p>
            <a:pPr>
              <a:defRPr/>
            </a:pPr>
            <a:r>
              <a:rPr lang="en-GB" sz="2400" dirty="0"/>
              <a:t>LGA Guidance is very useful</a:t>
            </a:r>
          </a:p>
          <a:p>
            <a:pPr marL="0" indent="0">
              <a:buFontTx/>
              <a:buNone/>
              <a:defRPr/>
            </a:pPr>
            <a:endParaRPr lang="en-GB"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C67EE-6F97-8034-ABBD-E1A99276CA55}"/>
              </a:ext>
            </a:extLst>
          </p:cNvPr>
          <p:cNvSpPr>
            <a:spLocks noGrp="1"/>
          </p:cNvSpPr>
          <p:nvPr>
            <p:ph type="title"/>
          </p:nvPr>
        </p:nvSpPr>
        <p:spPr/>
        <p:txBody>
          <a:bodyPr/>
          <a:lstStyle/>
          <a:p>
            <a:r>
              <a:rPr lang="en-GB" dirty="0"/>
              <a:t>Dispensations</a:t>
            </a:r>
          </a:p>
        </p:txBody>
      </p:sp>
      <p:sp>
        <p:nvSpPr>
          <p:cNvPr id="3" name="Content Placeholder 2">
            <a:extLst>
              <a:ext uri="{FF2B5EF4-FFF2-40B4-BE49-F238E27FC236}">
                <a16:creationId xmlns:a16="http://schemas.microsoft.com/office/drawing/2014/main" id="{3EA7A685-CB8E-1BCF-D598-17C0764F191F}"/>
              </a:ext>
            </a:extLst>
          </p:cNvPr>
          <p:cNvSpPr>
            <a:spLocks noGrp="1"/>
          </p:cNvSpPr>
          <p:nvPr>
            <p:ph idx="1"/>
          </p:nvPr>
        </p:nvSpPr>
        <p:spPr/>
        <p:txBody>
          <a:bodyPr/>
          <a:lstStyle/>
          <a:p>
            <a:pPr marL="0" indent="0">
              <a:buFontTx/>
              <a:buNone/>
              <a:defRPr/>
            </a:pPr>
            <a:r>
              <a:rPr lang="en-GB" sz="2200" dirty="0"/>
              <a:t>You can apply to the Clerk for a dispensation</a:t>
            </a:r>
          </a:p>
          <a:p>
            <a:pPr>
              <a:defRPr/>
            </a:pPr>
            <a:r>
              <a:rPr lang="en-GB" sz="2200" dirty="0"/>
              <a:t>Without the dispensation so great a proportion of the meeting would be prohibited from taking part</a:t>
            </a:r>
          </a:p>
          <a:p>
            <a:pPr marL="0" indent="0">
              <a:buNone/>
              <a:defRPr/>
            </a:pPr>
            <a:endParaRPr lang="en-GB" sz="2200" dirty="0"/>
          </a:p>
          <a:p>
            <a:pPr>
              <a:defRPr/>
            </a:pPr>
            <a:r>
              <a:rPr lang="en-GB" sz="2200" dirty="0"/>
              <a:t>Without the dispensation, the representation of different political groups dealing with that business would be so upset as to alter the likely outcome of any vote</a:t>
            </a:r>
          </a:p>
          <a:p>
            <a:pPr marL="0" indent="0">
              <a:buNone/>
              <a:defRPr/>
            </a:pPr>
            <a:endParaRPr lang="en-GB" sz="2200" dirty="0"/>
          </a:p>
          <a:p>
            <a:pPr>
              <a:defRPr/>
            </a:pPr>
            <a:r>
              <a:rPr lang="en-GB" sz="2200" dirty="0"/>
              <a:t>the granting of the dispensation is in the interests of the people living in the District</a:t>
            </a:r>
          </a:p>
          <a:p>
            <a:endParaRPr lang="en-GB" dirty="0"/>
          </a:p>
        </p:txBody>
      </p:sp>
      <p:sp>
        <p:nvSpPr>
          <p:cNvPr id="4" name="Slide Number Placeholder 3">
            <a:extLst>
              <a:ext uri="{FF2B5EF4-FFF2-40B4-BE49-F238E27FC236}">
                <a16:creationId xmlns:a16="http://schemas.microsoft.com/office/drawing/2014/main" id="{B4A9B39F-581E-3EA1-3F9B-C9781CF0775C}"/>
              </a:ext>
            </a:extLst>
          </p:cNvPr>
          <p:cNvSpPr>
            <a:spLocks noGrp="1"/>
          </p:cNvSpPr>
          <p:nvPr>
            <p:ph type="sldNum" sz="quarter" idx="10"/>
          </p:nvPr>
        </p:nvSpPr>
        <p:spPr/>
        <p:txBody>
          <a:bodyPr/>
          <a:lstStyle/>
          <a:p>
            <a:pPr>
              <a:defRPr/>
            </a:pPr>
            <a:fld id="{07E6A5B6-D749-5E47-939A-0BB84933FC28}" type="slidenum">
              <a:rPr lang="en-GB" altLang="en-US" smtClean="0"/>
              <a:pPr>
                <a:defRPr/>
              </a:pPr>
              <a:t>40</a:t>
            </a:fld>
            <a:endParaRPr lang="en-GB" altLang="en-US"/>
          </a:p>
        </p:txBody>
      </p:sp>
    </p:spTree>
    <p:extLst>
      <p:ext uri="{BB962C8B-B14F-4D97-AF65-F5344CB8AC3E}">
        <p14:creationId xmlns:p14="http://schemas.microsoft.com/office/powerpoint/2010/main" val="21460125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a:extLst>
              <a:ext uri="{FF2B5EF4-FFF2-40B4-BE49-F238E27FC236}">
                <a16:creationId xmlns:a16="http://schemas.microsoft.com/office/drawing/2014/main" id="{0F310F19-F346-B60D-2873-C49B9F8C6292}"/>
              </a:ext>
            </a:extLst>
          </p:cNvPr>
          <p:cNvSpPr>
            <a:spLocks noGrp="1" noChangeArrowheads="1"/>
          </p:cNvSpPr>
          <p:nvPr>
            <p:ph type="title"/>
          </p:nvPr>
        </p:nvSpPr>
        <p:spPr/>
        <p:txBody>
          <a:bodyPr/>
          <a:lstStyle/>
          <a:p>
            <a:pPr eaLnBrk="1" hangingPunct="1"/>
            <a:r>
              <a:rPr lang="en-GB" altLang="en-US"/>
              <a:t>Dispensations</a:t>
            </a:r>
          </a:p>
        </p:txBody>
      </p:sp>
      <p:sp>
        <p:nvSpPr>
          <p:cNvPr id="3" name="Content Placeholder 2">
            <a:extLst>
              <a:ext uri="{FF2B5EF4-FFF2-40B4-BE49-F238E27FC236}">
                <a16:creationId xmlns:a16="http://schemas.microsoft.com/office/drawing/2014/main" id="{FD302569-452C-9E93-22AF-483CDFCA40B8}"/>
              </a:ext>
            </a:extLst>
          </p:cNvPr>
          <p:cNvSpPr>
            <a:spLocks noGrp="1"/>
          </p:cNvSpPr>
          <p:nvPr>
            <p:ph idx="1"/>
          </p:nvPr>
        </p:nvSpPr>
        <p:spPr/>
        <p:txBody>
          <a:bodyPr/>
          <a:lstStyle/>
          <a:p>
            <a:pPr>
              <a:buFontTx/>
              <a:buNone/>
              <a:defRPr/>
            </a:pPr>
            <a:r>
              <a:rPr lang="en-GB" sz="2000" dirty="0"/>
              <a:t>If you have an interest, you can apply to the Clerk for a dispensation to:</a:t>
            </a:r>
          </a:p>
          <a:p>
            <a:pPr>
              <a:defRPr/>
            </a:pPr>
            <a:r>
              <a:rPr lang="en-GB" sz="2000" dirty="0"/>
              <a:t>Participate in discussion of a matter or</a:t>
            </a:r>
          </a:p>
          <a:p>
            <a:pPr>
              <a:defRPr/>
            </a:pPr>
            <a:r>
              <a:rPr lang="en-GB" sz="2000" dirty="0"/>
              <a:t>Participate in a vote</a:t>
            </a:r>
          </a:p>
          <a:p>
            <a:pPr>
              <a:defRPr/>
            </a:pPr>
            <a:r>
              <a:rPr lang="en-GB" sz="2000" dirty="0"/>
              <a:t>Where </a:t>
            </a:r>
          </a:p>
          <a:p>
            <a:pPr>
              <a:defRPr/>
            </a:pPr>
            <a:r>
              <a:rPr lang="en-GB" sz="2000" dirty="0"/>
              <a:t>Without the dispensation so great a proportion of the meeting would be prohibited from taking part</a:t>
            </a:r>
          </a:p>
          <a:p>
            <a:pPr>
              <a:defRPr/>
            </a:pPr>
            <a:r>
              <a:rPr lang="en-GB" sz="2000" dirty="0"/>
              <a:t>Without the dispensation, the representation of different political groups dealing with that business would be so upset as to alter the likely outcome of any vote</a:t>
            </a:r>
          </a:p>
          <a:p>
            <a:pPr>
              <a:defRPr/>
            </a:pPr>
            <a:r>
              <a:rPr lang="en-GB" sz="2000" dirty="0"/>
              <a:t>the granting of the dispensation is in the interests of the people living in the District</a:t>
            </a:r>
          </a:p>
          <a:p>
            <a:pPr marL="0" indent="0">
              <a:buFontTx/>
              <a:buNone/>
              <a:defRPr/>
            </a:pPr>
            <a:endParaRPr lang="en-GB" dirty="0"/>
          </a:p>
          <a:p>
            <a:pPr marL="0" indent="0" eaLnBrk="1" hangingPunct="1">
              <a:buFontTx/>
              <a:buNone/>
              <a:defRPr/>
            </a:pPr>
            <a:endParaRPr lang="en-GB" dirty="0"/>
          </a:p>
        </p:txBody>
      </p:sp>
      <p:sp>
        <p:nvSpPr>
          <p:cNvPr id="69635" name="Slide Number Placeholder 3">
            <a:extLst>
              <a:ext uri="{FF2B5EF4-FFF2-40B4-BE49-F238E27FC236}">
                <a16:creationId xmlns:a16="http://schemas.microsoft.com/office/drawing/2014/main" id="{713D7C77-0898-34A2-B08D-AB4EB5CCE3D8}"/>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A8F196CB-27EC-0648-BD38-721F9003142C}" type="slidenum">
              <a:rPr lang="en-GB" altLang="en-US" sz="1200" baseline="0" smtClean="0">
                <a:solidFill>
                  <a:srgbClr val="00415D"/>
                </a:solidFill>
              </a:rPr>
              <a:pPr/>
              <a:t>41</a:t>
            </a:fld>
            <a:endParaRPr lang="en-GB" altLang="en-US" sz="1200" baseline="0">
              <a:solidFill>
                <a:srgbClr val="00415D"/>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0D392-9A35-B7C2-5B14-3D8FD2F70C2C}"/>
              </a:ext>
            </a:extLst>
          </p:cNvPr>
          <p:cNvSpPr>
            <a:spLocks noGrp="1"/>
          </p:cNvSpPr>
          <p:nvPr>
            <p:ph type="title"/>
          </p:nvPr>
        </p:nvSpPr>
        <p:spPr/>
        <p:txBody>
          <a:bodyPr/>
          <a:lstStyle/>
          <a:p>
            <a:pPr eaLnBrk="1" hangingPunct="1">
              <a:defRPr/>
            </a:pPr>
            <a:r>
              <a:rPr lang="en-GB" dirty="0">
                <a:latin typeface="+mn-lt"/>
              </a:rPr>
              <a:t>Questions to ask yourself</a:t>
            </a:r>
            <a:endParaRPr lang="en-GB" dirty="0"/>
          </a:p>
        </p:txBody>
      </p:sp>
      <p:sp>
        <p:nvSpPr>
          <p:cNvPr id="35843" name="Content Placeholder 2">
            <a:extLst>
              <a:ext uri="{FF2B5EF4-FFF2-40B4-BE49-F238E27FC236}">
                <a16:creationId xmlns:a16="http://schemas.microsoft.com/office/drawing/2014/main" id="{57CF9DED-6C3E-0981-4F91-F51A03DED427}"/>
              </a:ext>
            </a:extLst>
          </p:cNvPr>
          <p:cNvSpPr>
            <a:spLocks noGrp="1" noChangeArrowheads="1"/>
          </p:cNvSpPr>
          <p:nvPr>
            <p:ph idx="1"/>
          </p:nvPr>
        </p:nvSpPr>
        <p:spPr/>
        <p:txBody>
          <a:bodyPr anchor="ctr"/>
          <a:lstStyle/>
          <a:p>
            <a:pPr marL="0" indent="0">
              <a:buFontTx/>
              <a:buNone/>
              <a:defRPr/>
            </a:pPr>
            <a:endParaRPr lang="en-GB" sz="2400" dirty="0">
              <a:cs typeface="Arial" panose="020B0604020202020204" pitchFamily="34" charset="0"/>
            </a:endParaRPr>
          </a:p>
          <a:p>
            <a:pPr>
              <a:defRPr/>
            </a:pPr>
            <a:r>
              <a:rPr lang="en-GB" sz="2400" dirty="0">
                <a:cs typeface="Arial" panose="020B0604020202020204" pitchFamily="34" charset="0"/>
              </a:rPr>
              <a:t>Have I got an interest or stake of any kind in the outcome of a matter under discussion?</a:t>
            </a:r>
          </a:p>
          <a:p>
            <a:pPr>
              <a:defRPr/>
            </a:pPr>
            <a:r>
              <a:rPr lang="en-GB" sz="2400" dirty="0">
                <a:cs typeface="Arial" panose="020B0604020202020204" pitchFamily="34" charset="0"/>
              </a:rPr>
              <a:t>If I find I have an interest or conflict what should I do?</a:t>
            </a:r>
          </a:p>
          <a:p>
            <a:pPr>
              <a:defRPr/>
            </a:pPr>
            <a:r>
              <a:rPr lang="en-GB" sz="2400" dirty="0">
                <a:cs typeface="Arial" panose="020B0604020202020204" pitchFamily="34" charset="0"/>
              </a:rPr>
              <a:t>Would an objective third party knowing all the facts think the interest so significant that it would affect my judgement of the public interest? </a:t>
            </a:r>
          </a:p>
          <a:p>
            <a:pPr>
              <a:defRPr/>
            </a:pPr>
            <a:r>
              <a:rPr lang="en-GB" sz="2400" dirty="0">
                <a:cs typeface="Arial" panose="020B0604020202020204" pitchFamily="34" charset="0"/>
              </a:rPr>
              <a:t>If they would think it might affect my judgement, what do I do?</a:t>
            </a:r>
          </a:p>
          <a:p>
            <a:pPr marL="0" indent="0">
              <a:buFontTx/>
              <a:buNone/>
              <a:defRPr/>
            </a:pPr>
            <a:endParaRPr lang="en-GB" sz="2400" dirty="0">
              <a:cs typeface="Arial" panose="020B0604020202020204" pitchFamily="34" charset="0"/>
            </a:endParaRPr>
          </a:p>
          <a:p>
            <a:pPr marL="0" indent="0" eaLnBrk="1" hangingPunct="1">
              <a:buFontTx/>
              <a:buNone/>
              <a:defRPr/>
            </a:pPr>
            <a:endParaRPr lang="en-GB" altLang="en-US" dirty="0"/>
          </a:p>
        </p:txBody>
      </p:sp>
      <p:sp>
        <p:nvSpPr>
          <p:cNvPr id="67587" name="Slide Number Placeholder 3">
            <a:extLst>
              <a:ext uri="{FF2B5EF4-FFF2-40B4-BE49-F238E27FC236}">
                <a16:creationId xmlns:a16="http://schemas.microsoft.com/office/drawing/2014/main" id="{161FA321-9F12-3D52-7080-BFD88AA07C37}"/>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AFFB8C74-B14B-5048-93C8-8DD098F095C4}" type="slidenum">
              <a:rPr lang="en-GB" altLang="en-US" sz="1200" baseline="0" smtClean="0">
                <a:solidFill>
                  <a:srgbClr val="00415D"/>
                </a:solidFill>
              </a:rPr>
              <a:pPr/>
              <a:t>42</a:t>
            </a:fld>
            <a:endParaRPr lang="en-GB" altLang="en-US" sz="1200" baseline="0">
              <a:solidFill>
                <a:srgbClr val="00415D"/>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5FA95-E2D2-E73B-3C27-84F2EE5EE4B5}"/>
              </a:ext>
            </a:extLst>
          </p:cNvPr>
          <p:cNvSpPr>
            <a:spLocks noGrp="1"/>
          </p:cNvSpPr>
          <p:nvPr>
            <p:ph type="title"/>
          </p:nvPr>
        </p:nvSpPr>
        <p:spPr/>
        <p:txBody>
          <a:bodyPr/>
          <a:lstStyle/>
          <a:p>
            <a:pPr eaLnBrk="1" hangingPunct="1">
              <a:defRPr/>
            </a:pPr>
            <a:r>
              <a:rPr lang="en-GB" dirty="0">
                <a:latin typeface="+mn-lt"/>
              </a:rPr>
              <a:t>Questions to ask yourself</a:t>
            </a:r>
            <a:endParaRPr lang="en-GB" dirty="0"/>
          </a:p>
        </p:txBody>
      </p:sp>
      <p:sp>
        <p:nvSpPr>
          <p:cNvPr id="35843" name="Content Placeholder 2">
            <a:extLst>
              <a:ext uri="{FF2B5EF4-FFF2-40B4-BE49-F238E27FC236}">
                <a16:creationId xmlns:a16="http://schemas.microsoft.com/office/drawing/2014/main" id="{0FC01CF3-63DC-15C0-591D-044AEA4AB1C8}"/>
              </a:ext>
            </a:extLst>
          </p:cNvPr>
          <p:cNvSpPr>
            <a:spLocks noGrp="1" noChangeArrowheads="1"/>
          </p:cNvSpPr>
          <p:nvPr>
            <p:ph idx="1"/>
          </p:nvPr>
        </p:nvSpPr>
        <p:spPr/>
        <p:txBody>
          <a:bodyPr anchor="ctr"/>
          <a:lstStyle/>
          <a:p>
            <a:pPr marL="0" indent="0">
              <a:buFontTx/>
              <a:buNone/>
              <a:defRPr/>
            </a:pPr>
            <a:endParaRPr lang="en-GB" sz="2400" dirty="0">
              <a:cs typeface="Arial" panose="020B0604020202020204" pitchFamily="34" charset="0"/>
            </a:endParaRPr>
          </a:p>
          <a:p>
            <a:pPr>
              <a:defRPr/>
            </a:pPr>
            <a:r>
              <a:rPr lang="en-GB" sz="2400" dirty="0">
                <a:cs typeface="Arial" panose="020B0604020202020204" pitchFamily="34" charset="0"/>
              </a:rPr>
              <a:t>Only you can declare and it is your decision</a:t>
            </a:r>
          </a:p>
          <a:p>
            <a:pPr>
              <a:defRPr/>
            </a:pPr>
            <a:r>
              <a:rPr lang="en-GB" sz="2400" dirty="0">
                <a:cs typeface="Arial" panose="020B0604020202020204" pitchFamily="34" charset="0"/>
              </a:rPr>
              <a:t>Take advice </a:t>
            </a:r>
            <a:r>
              <a:rPr lang="en-GB" sz="2400" u="sng" dirty="0">
                <a:cs typeface="Arial" panose="020B0604020202020204" pitchFamily="34" charset="0"/>
              </a:rPr>
              <a:t>before</a:t>
            </a:r>
            <a:r>
              <a:rPr lang="en-GB" sz="2400" dirty="0">
                <a:cs typeface="Arial" panose="020B0604020202020204" pitchFamily="34" charset="0"/>
              </a:rPr>
              <a:t> the meeting. It allows you to discuss in private and to reach an informed decision.</a:t>
            </a:r>
          </a:p>
          <a:p>
            <a:pPr>
              <a:defRPr/>
            </a:pPr>
            <a:r>
              <a:rPr lang="en-GB" sz="2400" dirty="0">
                <a:cs typeface="Arial" panose="020B0604020202020204" pitchFamily="34" charset="0"/>
              </a:rPr>
              <a:t>It is the reputation of the council as a whole that is affected by your decision</a:t>
            </a:r>
          </a:p>
          <a:p>
            <a:pPr>
              <a:defRPr/>
            </a:pPr>
            <a:r>
              <a:rPr lang="en-GB" sz="2400" dirty="0">
                <a:cs typeface="Arial" panose="020B0604020202020204" pitchFamily="34" charset="0"/>
              </a:rPr>
              <a:t>Failure to declare can damage public trust</a:t>
            </a:r>
          </a:p>
          <a:p>
            <a:pPr>
              <a:defRPr/>
            </a:pPr>
            <a:r>
              <a:rPr lang="en-GB" sz="2400" dirty="0">
                <a:cs typeface="Arial" panose="020B0604020202020204" pitchFamily="34" charset="0"/>
              </a:rPr>
              <a:t>Time and resource consumed dealing with complaints or challenges</a:t>
            </a:r>
          </a:p>
          <a:p>
            <a:pPr marL="0" indent="0" eaLnBrk="1" hangingPunct="1">
              <a:buFontTx/>
              <a:buNone/>
              <a:defRPr/>
            </a:pPr>
            <a:endParaRPr lang="en-GB" altLang="en-US" dirty="0"/>
          </a:p>
        </p:txBody>
      </p:sp>
      <p:sp>
        <p:nvSpPr>
          <p:cNvPr id="68611" name="Slide Number Placeholder 3">
            <a:extLst>
              <a:ext uri="{FF2B5EF4-FFF2-40B4-BE49-F238E27FC236}">
                <a16:creationId xmlns:a16="http://schemas.microsoft.com/office/drawing/2014/main" id="{C74F2F71-2078-702C-3D36-989888DCBED8}"/>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8F25CEDA-BCD3-CF44-9F71-2DCF98EEC3AA}" type="slidenum">
              <a:rPr lang="en-GB" altLang="en-US" sz="1200" baseline="0" smtClean="0">
                <a:solidFill>
                  <a:srgbClr val="00415D"/>
                </a:solidFill>
              </a:rPr>
              <a:pPr/>
              <a:t>43</a:t>
            </a:fld>
            <a:endParaRPr lang="en-GB" altLang="en-US" sz="1200" baseline="0">
              <a:solidFill>
                <a:srgbClr val="00415D"/>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24567-0665-7F29-B8D0-A18D9D391C4D}"/>
              </a:ext>
            </a:extLst>
          </p:cNvPr>
          <p:cNvSpPr>
            <a:spLocks noGrp="1"/>
          </p:cNvSpPr>
          <p:nvPr>
            <p:ph type="title"/>
          </p:nvPr>
        </p:nvSpPr>
        <p:spPr/>
        <p:txBody>
          <a:bodyPr/>
          <a:lstStyle/>
          <a:p>
            <a:r>
              <a:rPr lang="en-GB" dirty="0"/>
              <a:t>Gifts and Hospitality</a:t>
            </a:r>
          </a:p>
        </p:txBody>
      </p:sp>
      <p:sp>
        <p:nvSpPr>
          <p:cNvPr id="3" name="Content Placeholder 2">
            <a:extLst>
              <a:ext uri="{FF2B5EF4-FFF2-40B4-BE49-F238E27FC236}">
                <a16:creationId xmlns:a16="http://schemas.microsoft.com/office/drawing/2014/main" id="{1F7FC92D-598A-A762-CEE9-F5C745371A3F}"/>
              </a:ext>
            </a:extLst>
          </p:cNvPr>
          <p:cNvSpPr>
            <a:spLocks noGrp="1"/>
          </p:cNvSpPr>
          <p:nvPr>
            <p:ph idx="1"/>
          </p:nvPr>
        </p:nvSpPr>
        <p:spPr/>
        <p:txBody>
          <a:bodyPr/>
          <a:lstStyle/>
          <a:p>
            <a:pPr marL="0" indent="0">
              <a:buNone/>
            </a:pPr>
            <a:r>
              <a:rPr lang="en-GB" sz="1800" b="1" dirty="0"/>
              <a:t>A Councillor: </a:t>
            </a:r>
            <a:endParaRPr lang="en-GB" sz="1800" dirty="0"/>
          </a:p>
          <a:p>
            <a:pPr marL="0" indent="0">
              <a:buNone/>
            </a:pPr>
            <a:r>
              <a:rPr lang="en-GB" sz="1800" b="1" dirty="0"/>
              <a:t>8.1 Shall not accept gifts or hospitality, irrespective of estimated value, which could give rise to real or substantive personal gain or a reasonable suspicion of influence to show favour from persons seeking to acquire, develop or do business with the local authority or from persons who may apply to the local authority for any permission, licence or other significant advantage. </a:t>
            </a:r>
            <a:endParaRPr lang="en-GB" sz="1800" dirty="0"/>
          </a:p>
          <a:p>
            <a:pPr marL="0" indent="0">
              <a:buNone/>
            </a:pPr>
            <a:endParaRPr lang="en-GB" sz="1800" b="1" dirty="0"/>
          </a:p>
          <a:p>
            <a:pPr marL="0" indent="0">
              <a:buNone/>
            </a:pPr>
            <a:r>
              <a:rPr lang="en-GB" sz="1800" b="1" dirty="0"/>
              <a:t>8.2 Shall register with the Monitoring Officer any gift or hospitality with an estimated value of at least £50 within 28 days of its receipt. </a:t>
            </a:r>
            <a:endParaRPr lang="en-GB" sz="1800" dirty="0"/>
          </a:p>
          <a:p>
            <a:pPr marL="0" indent="0">
              <a:buNone/>
            </a:pPr>
            <a:endParaRPr lang="en-GB" sz="1800" b="1" dirty="0"/>
          </a:p>
          <a:p>
            <a:pPr marL="0" indent="0">
              <a:buNone/>
            </a:pPr>
            <a:r>
              <a:rPr lang="en-GB" sz="1800" b="1" dirty="0"/>
              <a:t>8.3 </a:t>
            </a:r>
            <a:r>
              <a:rPr lang="en-GB" sz="1800" b="1" dirty="0">
                <a:solidFill>
                  <a:srgbClr val="FF0000"/>
                </a:solidFill>
              </a:rPr>
              <a:t>Shall register with the Monitoring Officer any significant gift or hospitality that they have been offered but have refused to accept. </a:t>
            </a:r>
            <a:endParaRPr lang="en-GB" sz="1800" dirty="0">
              <a:solidFill>
                <a:srgbClr val="FF0000"/>
              </a:solidFill>
            </a:endParaRPr>
          </a:p>
          <a:p>
            <a:endParaRPr lang="en-GB" dirty="0"/>
          </a:p>
        </p:txBody>
      </p:sp>
      <p:sp>
        <p:nvSpPr>
          <p:cNvPr id="4" name="Slide Number Placeholder 3">
            <a:extLst>
              <a:ext uri="{FF2B5EF4-FFF2-40B4-BE49-F238E27FC236}">
                <a16:creationId xmlns:a16="http://schemas.microsoft.com/office/drawing/2014/main" id="{B44A2A7C-4E36-F62F-C264-688802D98FDF}"/>
              </a:ext>
            </a:extLst>
          </p:cNvPr>
          <p:cNvSpPr>
            <a:spLocks noGrp="1"/>
          </p:cNvSpPr>
          <p:nvPr>
            <p:ph type="sldNum" sz="quarter" idx="10"/>
          </p:nvPr>
        </p:nvSpPr>
        <p:spPr/>
        <p:txBody>
          <a:bodyPr/>
          <a:lstStyle/>
          <a:p>
            <a:pPr>
              <a:defRPr/>
            </a:pPr>
            <a:fld id="{07E6A5B6-D749-5E47-939A-0BB84933FC28}" type="slidenum">
              <a:rPr lang="en-GB" altLang="en-US" smtClean="0"/>
              <a:pPr>
                <a:defRPr/>
              </a:pPr>
              <a:t>44</a:t>
            </a:fld>
            <a:endParaRPr lang="en-GB" altLang="en-US"/>
          </a:p>
        </p:txBody>
      </p:sp>
    </p:spTree>
    <p:extLst>
      <p:ext uri="{BB962C8B-B14F-4D97-AF65-F5344CB8AC3E}">
        <p14:creationId xmlns:p14="http://schemas.microsoft.com/office/powerpoint/2010/main" val="37255357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517D8-C387-3B51-0239-504E32CBDCD7}"/>
              </a:ext>
            </a:extLst>
          </p:cNvPr>
          <p:cNvSpPr>
            <a:spLocks noGrp="1"/>
          </p:cNvSpPr>
          <p:nvPr>
            <p:ph type="title"/>
          </p:nvPr>
        </p:nvSpPr>
        <p:spPr/>
        <p:txBody>
          <a:bodyPr/>
          <a:lstStyle/>
          <a:p>
            <a:pPr eaLnBrk="1" hangingPunct="1">
              <a:defRPr/>
            </a:pPr>
            <a:r>
              <a:rPr lang="en-US" spc="25" dirty="0">
                <a:latin typeface="+mn-lt"/>
              </a:rPr>
              <a:t>Gifts and hospitality</a:t>
            </a:r>
            <a:endParaRPr lang="en-GB" dirty="0"/>
          </a:p>
        </p:txBody>
      </p:sp>
      <p:sp>
        <p:nvSpPr>
          <p:cNvPr id="3" name="Content Placeholder 2">
            <a:extLst>
              <a:ext uri="{FF2B5EF4-FFF2-40B4-BE49-F238E27FC236}">
                <a16:creationId xmlns:a16="http://schemas.microsoft.com/office/drawing/2014/main" id="{8777E6B9-85DA-A0A3-B546-2E815AEE95FD}"/>
              </a:ext>
            </a:extLst>
          </p:cNvPr>
          <p:cNvSpPr>
            <a:spLocks noGrp="1"/>
          </p:cNvSpPr>
          <p:nvPr>
            <p:ph idx="1"/>
          </p:nvPr>
        </p:nvSpPr>
        <p:spPr/>
        <p:txBody>
          <a:bodyPr anchor="ctr"/>
          <a:lstStyle/>
          <a:p>
            <a:pPr marL="0" indent="0" eaLnBrk="1" fontAlgn="auto" hangingPunct="1">
              <a:lnSpc>
                <a:spcPct val="100000"/>
              </a:lnSpc>
              <a:spcBef>
                <a:spcPts val="0"/>
              </a:spcBef>
              <a:spcAft>
                <a:spcPts val="0"/>
              </a:spcAft>
              <a:buClrTx/>
              <a:buSzTx/>
              <a:buFontTx/>
              <a:buNone/>
              <a:tabLst/>
              <a:defRPr/>
            </a:pPr>
            <a:endParaRPr lang="en-GB" sz="1200" dirty="0"/>
          </a:p>
          <a:p>
            <a:pPr>
              <a:defRPr/>
            </a:pPr>
            <a:r>
              <a:rPr lang="en-GB" sz="1800" dirty="0"/>
              <a:t>There may be times when such a refusal may be difficult if it is seen as rudeness in which case you could accept it but must ensure it is publicly registered. </a:t>
            </a:r>
          </a:p>
          <a:p>
            <a:pPr marL="0" indent="0">
              <a:buFontTx/>
              <a:buNone/>
              <a:defRPr/>
            </a:pPr>
            <a:endParaRPr lang="en-GB" sz="1800" dirty="0"/>
          </a:p>
          <a:p>
            <a:pPr>
              <a:defRPr/>
            </a:pPr>
            <a:r>
              <a:rPr lang="en-GB" sz="1800" dirty="0"/>
              <a:t>You do not need to register gifts and hospitality which are to the Council</a:t>
            </a:r>
          </a:p>
          <a:p>
            <a:pPr>
              <a:defRPr/>
            </a:pPr>
            <a:endParaRPr lang="en-GB" sz="1800" dirty="0"/>
          </a:p>
          <a:p>
            <a:pPr>
              <a:defRPr/>
            </a:pPr>
            <a:r>
              <a:rPr lang="en-GB" sz="1800" dirty="0"/>
              <a:t> Neither do you need to disclose gifts not related to your role as a councillor, such as Christmas gifts from your friends and family.</a:t>
            </a:r>
          </a:p>
          <a:p>
            <a:pPr>
              <a:defRPr/>
            </a:pPr>
            <a:endParaRPr lang="en-GB" sz="1800" dirty="0"/>
          </a:p>
          <a:p>
            <a:pPr>
              <a:defRPr/>
            </a:pPr>
            <a:r>
              <a:rPr lang="en-GB" sz="1800" dirty="0"/>
              <a:t>It is appropriate to accept normal expenses and hospitality associated with your duties as a councillor. If you are unsure contact the Monitoring Officer for guidance.</a:t>
            </a:r>
            <a:endParaRPr lang="en-US" sz="1800" dirty="0"/>
          </a:p>
          <a:p>
            <a:pPr marL="0" indent="0">
              <a:buFontTx/>
              <a:buNone/>
              <a:defRPr/>
            </a:pPr>
            <a:endParaRPr lang="en-GB" sz="1800" dirty="0"/>
          </a:p>
        </p:txBody>
      </p:sp>
      <p:sp>
        <p:nvSpPr>
          <p:cNvPr id="49155" name="Slide Number Placeholder 3">
            <a:extLst>
              <a:ext uri="{FF2B5EF4-FFF2-40B4-BE49-F238E27FC236}">
                <a16:creationId xmlns:a16="http://schemas.microsoft.com/office/drawing/2014/main" id="{DB1D20AB-9CAF-4C81-60BE-B8B8BA6C854A}"/>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22B4E96C-BAB3-EF4C-A8A6-3B7C7916BE6C}" type="slidenum">
              <a:rPr lang="en-GB" altLang="en-US" sz="1200" baseline="0" smtClean="0">
                <a:solidFill>
                  <a:srgbClr val="00415D"/>
                </a:solidFill>
              </a:rPr>
              <a:pPr/>
              <a:t>45</a:t>
            </a:fld>
            <a:endParaRPr lang="en-GB" altLang="en-US" sz="1200" baseline="0">
              <a:solidFill>
                <a:srgbClr val="00415D"/>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4B471-6468-56CA-2A96-E17104B87048}"/>
              </a:ext>
            </a:extLst>
          </p:cNvPr>
          <p:cNvSpPr>
            <a:spLocks noGrp="1"/>
          </p:cNvSpPr>
          <p:nvPr>
            <p:ph type="title"/>
          </p:nvPr>
        </p:nvSpPr>
        <p:spPr/>
        <p:txBody>
          <a:bodyPr/>
          <a:lstStyle/>
          <a:p>
            <a:pPr eaLnBrk="1" hangingPunct="1">
              <a:defRPr/>
            </a:pPr>
            <a:r>
              <a:rPr lang="en-GB" dirty="0">
                <a:latin typeface="+mn-lt"/>
              </a:rPr>
              <a:t>Top Tips</a:t>
            </a:r>
            <a:endParaRPr lang="en-GB" dirty="0"/>
          </a:p>
        </p:txBody>
      </p:sp>
      <p:sp>
        <p:nvSpPr>
          <p:cNvPr id="3" name="Content Placeholder 2">
            <a:extLst>
              <a:ext uri="{FF2B5EF4-FFF2-40B4-BE49-F238E27FC236}">
                <a16:creationId xmlns:a16="http://schemas.microsoft.com/office/drawing/2014/main" id="{74986AC4-290E-A258-EAEC-DFDE4B0EDC9B}"/>
              </a:ext>
            </a:extLst>
          </p:cNvPr>
          <p:cNvSpPr>
            <a:spLocks noGrp="1"/>
          </p:cNvSpPr>
          <p:nvPr>
            <p:ph idx="1"/>
          </p:nvPr>
        </p:nvSpPr>
        <p:spPr/>
        <p:txBody>
          <a:bodyPr anchor="ctr"/>
          <a:lstStyle/>
          <a:p>
            <a:pPr>
              <a:defRPr/>
            </a:pPr>
            <a:r>
              <a:rPr lang="en-GB" altLang="en-US" sz="2000" dirty="0"/>
              <a:t>Consider your interests now and always update them as things change</a:t>
            </a:r>
          </a:p>
          <a:p>
            <a:pPr marL="0" indent="0">
              <a:buFontTx/>
              <a:buNone/>
              <a:defRPr/>
            </a:pPr>
            <a:endParaRPr lang="en-GB" altLang="en-US" sz="2000" dirty="0"/>
          </a:p>
          <a:p>
            <a:pPr>
              <a:defRPr/>
            </a:pPr>
            <a:r>
              <a:rPr lang="en-GB" altLang="en-US" sz="2000" dirty="0"/>
              <a:t>Read your papers carefully and try to anticipate any decisions / matters which could involve an interest</a:t>
            </a:r>
          </a:p>
          <a:p>
            <a:pPr marL="0" indent="0">
              <a:buFontTx/>
              <a:buNone/>
              <a:defRPr/>
            </a:pPr>
            <a:endParaRPr lang="en-GB" altLang="en-US" sz="2000" dirty="0"/>
          </a:p>
          <a:p>
            <a:pPr>
              <a:defRPr/>
            </a:pPr>
            <a:r>
              <a:rPr lang="en-GB" altLang="en-US" sz="2000" dirty="0"/>
              <a:t>Seek advice as soon as possible if you are not sure</a:t>
            </a:r>
          </a:p>
          <a:p>
            <a:pPr marL="0" indent="0">
              <a:buFontTx/>
              <a:buNone/>
              <a:defRPr/>
            </a:pPr>
            <a:endParaRPr lang="en-GB" altLang="en-US" sz="2000" dirty="0"/>
          </a:p>
          <a:p>
            <a:pPr>
              <a:defRPr/>
            </a:pPr>
            <a:r>
              <a:rPr lang="en-GB" altLang="en-US" sz="2000" dirty="0"/>
              <a:t>Only you can know whether you have an interest</a:t>
            </a:r>
          </a:p>
          <a:p>
            <a:pPr marL="0" indent="0">
              <a:buFontTx/>
              <a:buNone/>
              <a:defRPr/>
            </a:pPr>
            <a:endParaRPr lang="en-GB" altLang="en-US" sz="2000" dirty="0"/>
          </a:p>
          <a:p>
            <a:pPr>
              <a:defRPr/>
            </a:pPr>
            <a:r>
              <a:rPr lang="en-GB" altLang="en-US" sz="2000" dirty="0"/>
              <a:t>Err on the side of caution without being over cautious</a:t>
            </a:r>
            <a:endParaRPr lang="en-GB" sz="2000" dirty="0"/>
          </a:p>
        </p:txBody>
      </p:sp>
      <p:sp>
        <p:nvSpPr>
          <p:cNvPr id="76803" name="Slide Number Placeholder 3">
            <a:extLst>
              <a:ext uri="{FF2B5EF4-FFF2-40B4-BE49-F238E27FC236}">
                <a16:creationId xmlns:a16="http://schemas.microsoft.com/office/drawing/2014/main" id="{583E226D-A41C-926E-8A6E-C2EF025E734C}"/>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01AFEEFE-618D-6142-B56B-0292B520BAD9}" type="slidenum">
              <a:rPr lang="en-GB" altLang="en-US" sz="1200" baseline="0" smtClean="0">
                <a:solidFill>
                  <a:srgbClr val="00415D"/>
                </a:solidFill>
              </a:rPr>
              <a:pPr/>
              <a:t>46</a:t>
            </a:fld>
            <a:endParaRPr lang="en-GB" altLang="en-US" sz="1200" baseline="0">
              <a:solidFill>
                <a:srgbClr val="00415D"/>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a:extLst>
              <a:ext uri="{FF2B5EF4-FFF2-40B4-BE49-F238E27FC236}">
                <a16:creationId xmlns:a16="http://schemas.microsoft.com/office/drawing/2014/main" id="{96DCF12A-7751-FD3B-5ED7-1BBABE2D1977}"/>
              </a:ext>
            </a:extLst>
          </p:cNvPr>
          <p:cNvSpPr>
            <a:spLocks noGrp="1" noChangeArrowheads="1"/>
          </p:cNvSpPr>
          <p:nvPr>
            <p:ph type="title"/>
          </p:nvPr>
        </p:nvSpPr>
        <p:spPr/>
        <p:txBody>
          <a:bodyPr/>
          <a:lstStyle/>
          <a:p>
            <a:pPr eaLnBrk="1" hangingPunct="1"/>
            <a:r>
              <a:rPr lang="en-GB" altLang="en-US"/>
              <a:t>Thank you</a:t>
            </a:r>
          </a:p>
        </p:txBody>
      </p:sp>
      <p:sp>
        <p:nvSpPr>
          <p:cNvPr id="78850" name="Content Placeholder 2">
            <a:extLst>
              <a:ext uri="{FF2B5EF4-FFF2-40B4-BE49-F238E27FC236}">
                <a16:creationId xmlns:a16="http://schemas.microsoft.com/office/drawing/2014/main" id="{DCF615FF-616A-8E6C-DBE7-4F83DC5F4B9D}"/>
              </a:ext>
            </a:extLst>
          </p:cNvPr>
          <p:cNvSpPr>
            <a:spLocks noGrp="1" noChangeArrowheads="1"/>
          </p:cNvSpPr>
          <p:nvPr>
            <p:ph idx="1"/>
          </p:nvPr>
        </p:nvSpPr>
        <p:spPr/>
        <p:txBody>
          <a:bodyPr/>
          <a:lstStyle/>
          <a:p>
            <a:pPr marL="0" indent="0" algn="ctr">
              <a:buFontTx/>
              <a:buNone/>
            </a:pPr>
            <a:endParaRPr lang="en-GB" altLang="en-US" sz="2400"/>
          </a:p>
          <a:p>
            <a:pPr marL="0" indent="0" algn="ctr">
              <a:buFontTx/>
              <a:buNone/>
            </a:pPr>
            <a:endParaRPr lang="en-GB" altLang="en-US" sz="2400"/>
          </a:p>
          <a:p>
            <a:pPr marL="0" indent="0" algn="ctr">
              <a:buFontTx/>
              <a:buNone/>
            </a:pPr>
            <a:endParaRPr lang="en-GB" altLang="en-US" sz="2400"/>
          </a:p>
          <a:p>
            <a:pPr marL="0" indent="0" algn="ctr">
              <a:buFontTx/>
              <a:buNone/>
            </a:pPr>
            <a:endParaRPr lang="en-GB" altLang="en-US" sz="2400"/>
          </a:p>
          <a:p>
            <a:pPr marL="0" indent="0" algn="ctr">
              <a:buFontTx/>
              <a:buNone/>
            </a:pPr>
            <a:endParaRPr lang="en-GB" altLang="en-US" sz="2400"/>
          </a:p>
          <a:p>
            <a:pPr marL="0" indent="0" algn="ctr">
              <a:buFontTx/>
              <a:buNone/>
            </a:pPr>
            <a:r>
              <a:rPr lang="en-GB" altLang="en-US" sz="4400" b="1"/>
              <a:t>Any Questions?</a:t>
            </a:r>
          </a:p>
          <a:p>
            <a:pPr marL="0" indent="0" eaLnBrk="1" hangingPunct="1">
              <a:buFontTx/>
              <a:buNone/>
            </a:pPr>
            <a:endParaRPr lang="en-GB" altLang="en-US"/>
          </a:p>
        </p:txBody>
      </p:sp>
      <p:sp>
        <p:nvSpPr>
          <p:cNvPr id="78851" name="Slide Number Placeholder 3">
            <a:extLst>
              <a:ext uri="{FF2B5EF4-FFF2-40B4-BE49-F238E27FC236}">
                <a16:creationId xmlns:a16="http://schemas.microsoft.com/office/drawing/2014/main" id="{8BC06201-1533-1A4C-F708-AB3FCF8759CA}"/>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2050B420-3C17-B448-9200-3C30A8ED203A}" type="slidenum">
              <a:rPr lang="en-GB" altLang="en-US" sz="1200" baseline="0" smtClean="0">
                <a:solidFill>
                  <a:srgbClr val="00415D"/>
                </a:solidFill>
              </a:rPr>
              <a:pPr/>
              <a:t>47</a:t>
            </a:fld>
            <a:endParaRPr lang="en-GB" altLang="en-US" sz="1200" baseline="0">
              <a:solidFill>
                <a:srgbClr val="00415D"/>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623F9-A75B-19CD-9E8F-4C763BF5BB29}"/>
              </a:ext>
            </a:extLst>
          </p:cNvPr>
          <p:cNvSpPr>
            <a:spLocks noGrp="1"/>
          </p:cNvSpPr>
          <p:nvPr>
            <p:ph type="title"/>
          </p:nvPr>
        </p:nvSpPr>
        <p:spPr/>
        <p:txBody>
          <a:bodyPr/>
          <a:lstStyle/>
          <a:p>
            <a:r>
              <a:rPr lang="en-GB" dirty="0"/>
              <a:t>When does the Code apply?</a:t>
            </a:r>
          </a:p>
        </p:txBody>
      </p:sp>
      <p:sp>
        <p:nvSpPr>
          <p:cNvPr id="3" name="Content Placeholder 2">
            <a:extLst>
              <a:ext uri="{FF2B5EF4-FFF2-40B4-BE49-F238E27FC236}">
                <a16:creationId xmlns:a16="http://schemas.microsoft.com/office/drawing/2014/main" id="{E97E8C8B-BCA9-7329-CB24-49A1AF879500}"/>
              </a:ext>
            </a:extLst>
          </p:cNvPr>
          <p:cNvSpPr>
            <a:spLocks noGrp="1"/>
          </p:cNvSpPr>
          <p:nvPr>
            <p:ph idx="1"/>
          </p:nvPr>
        </p:nvSpPr>
        <p:spPr/>
        <p:txBody>
          <a:bodyPr/>
          <a:lstStyle/>
          <a:p>
            <a:pPr marL="0" indent="0">
              <a:buNone/>
            </a:pPr>
            <a:r>
              <a:rPr lang="en-GB" dirty="0"/>
              <a:t>Applies to you when you are acting in your capacity as a councillor which may include when: </a:t>
            </a:r>
          </a:p>
          <a:p>
            <a:r>
              <a:rPr lang="en-GB" dirty="0"/>
              <a:t>you misuse your position as a councillor </a:t>
            </a:r>
          </a:p>
          <a:p>
            <a:r>
              <a:rPr lang="en-GB" dirty="0"/>
              <a:t>Your actions would give the impression to a reasonable member of the public with knowledge of all the facts that you are acting as a councillor </a:t>
            </a:r>
          </a:p>
          <a:p>
            <a:endParaRPr lang="en-GB" dirty="0"/>
          </a:p>
        </p:txBody>
      </p:sp>
      <p:sp>
        <p:nvSpPr>
          <p:cNvPr id="4" name="Slide Number Placeholder 3">
            <a:extLst>
              <a:ext uri="{FF2B5EF4-FFF2-40B4-BE49-F238E27FC236}">
                <a16:creationId xmlns:a16="http://schemas.microsoft.com/office/drawing/2014/main" id="{AB28C381-6596-360F-E5F2-1DF00E85E78A}"/>
              </a:ext>
            </a:extLst>
          </p:cNvPr>
          <p:cNvSpPr>
            <a:spLocks noGrp="1"/>
          </p:cNvSpPr>
          <p:nvPr>
            <p:ph type="sldNum" sz="quarter" idx="10"/>
          </p:nvPr>
        </p:nvSpPr>
        <p:spPr/>
        <p:txBody>
          <a:bodyPr/>
          <a:lstStyle/>
          <a:p>
            <a:pPr>
              <a:defRPr/>
            </a:pPr>
            <a:fld id="{07E6A5B6-D749-5E47-939A-0BB84933FC28}" type="slidenum">
              <a:rPr lang="en-GB" altLang="en-US" smtClean="0"/>
              <a:pPr>
                <a:defRPr/>
              </a:pPr>
              <a:t>5</a:t>
            </a:fld>
            <a:endParaRPr lang="en-GB" altLang="en-US"/>
          </a:p>
        </p:txBody>
      </p:sp>
    </p:spTree>
    <p:extLst>
      <p:ext uri="{BB962C8B-B14F-4D97-AF65-F5344CB8AC3E}">
        <p14:creationId xmlns:p14="http://schemas.microsoft.com/office/powerpoint/2010/main" val="2106639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EA8F6-3D32-62D8-EA80-F10D026F1B4B}"/>
              </a:ext>
            </a:extLst>
          </p:cNvPr>
          <p:cNvSpPr>
            <a:spLocks noGrp="1"/>
          </p:cNvSpPr>
          <p:nvPr>
            <p:ph type="title"/>
          </p:nvPr>
        </p:nvSpPr>
        <p:spPr>
          <a:xfrm>
            <a:off x="322263" y="0"/>
            <a:ext cx="6438900" cy="873125"/>
          </a:xfrm>
        </p:spPr>
        <p:txBody>
          <a:bodyPr/>
          <a:lstStyle/>
          <a:p>
            <a:pPr eaLnBrk="1" hangingPunct="1">
              <a:defRPr/>
            </a:pPr>
            <a:br>
              <a:rPr lang="en-GB" dirty="0">
                <a:latin typeface="+mn-lt"/>
              </a:rPr>
            </a:br>
            <a:r>
              <a:rPr lang="en-GB" dirty="0">
                <a:latin typeface="+mn-lt"/>
              </a:rPr>
              <a:t>When does the Code apply</a:t>
            </a:r>
            <a:br>
              <a:rPr lang="en-GB" dirty="0">
                <a:latin typeface="+mn-lt"/>
              </a:rPr>
            </a:br>
            <a:endParaRPr lang="en-GB" dirty="0"/>
          </a:p>
        </p:txBody>
      </p:sp>
      <p:sp>
        <p:nvSpPr>
          <p:cNvPr id="29698" name="Content Placeholder 2">
            <a:extLst>
              <a:ext uri="{FF2B5EF4-FFF2-40B4-BE49-F238E27FC236}">
                <a16:creationId xmlns:a16="http://schemas.microsoft.com/office/drawing/2014/main" id="{60A10050-0D6A-80A8-EC40-A32109563822}"/>
              </a:ext>
            </a:extLst>
          </p:cNvPr>
          <p:cNvSpPr>
            <a:spLocks noGrp="1" noChangeArrowheads="1"/>
          </p:cNvSpPr>
          <p:nvPr>
            <p:ph idx="1"/>
          </p:nvPr>
        </p:nvSpPr>
        <p:spPr/>
        <p:txBody>
          <a:bodyPr anchor="ctr"/>
          <a:lstStyle/>
          <a:p>
            <a:pPr eaLnBrk="1" hangingPunct="1"/>
            <a:r>
              <a:rPr lang="en-GB" altLang="en-US" sz="2100" dirty="0"/>
              <a:t>You should behave according to the highest standards of personal conduct in everything you do as a councillor</a:t>
            </a:r>
          </a:p>
          <a:p>
            <a:pPr eaLnBrk="1" hangingPunct="1"/>
            <a:r>
              <a:rPr lang="en-GB" altLang="en-US" sz="2100" dirty="0"/>
              <a:t>The Code only applies when you are acting in your capacity as a councillor – you are not ‘on duty’ 24/7/365</a:t>
            </a:r>
          </a:p>
          <a:p>
            <a:r>
              <a:rPr lang="en-GB" altLang="en-US" sz="2100" dirty="0"/>
              <a:t>If you give the impression that you are acting in your capacity as a councillor – social media is a particular issue here</a:t>
            </a:r>
          </a:p>
          <a:p>
            <a:r>
              <a:rPr lang="en-GB" altLang="en-US" sz="2100" dirty="0"/>
              <a:t>‘Don’t you know who I am?’</a:t>
            </a:r>
          </a:p>
        </p:txBody>
      </p:sp>
      <p:sp>
        <p:nvSpPr>
          <p:cNvPr id="29699" name="Slide Number Placeholder 3">
            <a:extLst>
              <a:ext uri="{FF2B5EF4-FFF2-40B4-BE49-F238E27FC236}">
                <a16:creationId xmlns:a16="http://schemas.microsoft.com/office/drawing/2014/main" id="{A01DB36F-752B-775C-1E88-FA976257BCC6}"/>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6BC145E3-9A41-8D46-AE97-F55DE071BF13}" type="slidenum">
              <a:rPr lang="en-GB" altLang="en-US" sz="1200" baseline="0" smtClean="0">
                <a:solidFill>
                  <a:srgbClr val="00415D"/>
                </a:solidFill>
              </a:rPr>
              <a:pPr/>
              <a:t>6</a:t>
            </a:fld>
            <a:endParaRPr lang="en-GB" altLang="en-US" sz="1200" baseline="0">
              <a:solidFill>
                <a:srgbClr val="00415D"/>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48DC7-571E-63CF-411F-E0EF7C2E7BB2}"/>
              </a:ext>
            </a:extLst>
          </p:cNvPr>
          <p:cNvSpPr>
            <a:spLocks noGrp="1"/>
          </p:cNvSpPr>
          <p:nvPr>
            <p:ph type="title"/>
          </p:nvPr>
        </p:nvSpPr>
        <p:spPr/>
        <p:txBody>
          <a:bodyPr/>
          <a:lstStyle/>
          <a:p>
            <a:pPr eaLnBrk="1" hangingPunct="1">
              <a:defRPr/>
            </a:pPr>
            <a:r>
              <a:rPr lang="en-GB" altLang="en-US" dirty="0">
                <a:latin typeface="+mn-lt"/>
              </a:rPr>
              <a:t>What types of activity are covered?</a:t>
            </a:r>
            <a:endParaRPr lang="en-GB" dirty="0"/>
          </a:p>
        </p:txBody>
      </p:sp>
      <p:sp>
        <p:nvSpPr>
          <p:cNvPr id="3" name="Content Placeholder 2">
            <a:extLst>
              <a:ext uri="{FF2B5EF4-FFF2-40B4-BE49-F238E27FC236}">
                <a16:creationId xmlns:a16="http://schemas.microsoft.com/office/drawing/2014/main" id="{A7B0A83A-6296-E220-ECE1-4F1F2DB0F943}"/>
              </a:ext>
            </a:extLst>
          </p:cNvPr>
          <p:cNvSpPr>
            <a:spLocks noGrp="1"/>
          </p:cNvSpPr>
          <p:nvPr>
            <p:ph idx="1"/>
          </p:nvPr>
        </p:nvSpPr>
        <p:spPr/>
        <p:txBody>
          <a:bodyPr anchor="ctr"/>
          <a:lstStyle/>
          <a:p>
            <a:pPr marL="0" indent="0">
              <a:buNone/>
              <a:defRPr/>
            </a:pPr>
            <a:endParaRPr lang="en-GB" altLang="en-US" sz="1800" dirty="0"/>
          </a:p>
          <a:p>
            <a:pPr>
              <a:defRPr/>
            </a:pPr>
            <a:r>
              <a:rPr lang="en-GB" altLang="en-US" dirty="0"/>
              <a:t>All forms of communication and interaction</a:t>
            </a:r>
          </a:p>
          <a:p>
            <a:pPr>
              <a:defRPr/>
            </a:pPr>
            <a:r>
              <a:rPr lang="en-GB" altLang="en-US" dirty="0"/>
              <a:t>Face to face meetings</a:t>
            </a:r>
          </a:p>
          <a:p>
            <a:pPr>
              <a:defRPr/>
            </a:pPr>
            <a:r>
              <a:rPr lang="en-GB" altLang="en-US" dirty="0"/>
              <a:t>Online or telephone meetings</a:t>
            </a:r>
          </a:p>
          <a:p>
            <a:pPr marL="0" indent="0">
              <a:buNone/>
              <a:defRPr/>
            </a:pPr>
            <a:endParaRPr lang="en-GB" altLang="en-US" dirty="0"/>
          </a:p>
          <a:p>
            <a:pPr marL="0" indent="0">
              <a:buNone/>
              <a:defRPr/>
            </a:pPr>
            <a:r>
              <a:rPr lang="en-GB" altLang="en-US" dirty="0"/>
              <a:t>Whilst the Code only applies when you act in an official capacity, be aware of private conduct which might cause embarrassment for the Council.</a:t>
            </a:r>
          </a:p>
          <a:p>
            <a:pPr marL="0" indent="0" eaLnBrk="1" hangingPunct="1">
              <a:buFontTx/>
              <a:buNone/>
              <a:defRPr/>
            </a:pPr>
            <a:endParaRPr lang="en-GB" dirty="0"/>
          </a:p>
        </p:txBody>
      </p:sp>
      <p:sp>
        <p:nvSpPr>
          <p:cNvPr id="31747" name="Slide Number Placeholder 3">
            <a:extLst>
              <a:ext uri="{FF2B5EF4-FFF2-40B4-BE49-F238E27FC236}">
                <a16:creationId xmlns:a16="http://schemas.microsoft.com/office/drawing/2014/main" id="{D90D3366-59A1-DE27-8F8E-AAF53B068E88}"/>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800" baseline="-25000">
                <a:solidFill>
                  <a:schemeClr val="tx1"/>
                </a:solidFill>
                <a:latin typeface="Arial" panose="020B0604020202020204" pitchFamily="34" charset="0"/>
                <a:ea typeface="ＭＳ Ｐゴシック" panose="020B0600070205080204" pitchFamily="34" charset="-128"/>
              </a:defRPr>
            </a:lvl1pPr>
            <a:lvl2pPr marL="742950" indent="-285750">
              <a:defRPr sz="2800" baseline="-25000">
                <a:solidFill>
                  <a:schemeClr val="tx1"/>
                </a:solidFill>
                <a:latin typeface="Arial" panose="020B0604020202020204" pitchFamily="34" charset="0"/>
                <a:ea typeface="ＭＳ Ｐゴシック" panose="020B0600070205080204" pitchFamily="34" charset="-128"/>
              </a:defRPr>
            </a:lvl2pPr>
            <a:lvl3pPr marL="1143000" indent="-228600">
              <a:defRPr sz="2800" baseline="-25000">
                <a:solidFill>
                  <a:schemeClr val="tx1"/>
                </a:solidFill>
                <a:latin typeface="Arial" panose="020B0604020202020204" pitchFamily="34" charset="0"/>
                <a:ea typeface="ＭＳ Ｐゴシック" panose="020B0600070205080204" pitchFamily="34" charset="-128"/>
              </a:defRPr>
            </a:lvl3pPr>
            <a:lvl4pPr marL="1600200" indent="-228600">
              <a:defRPr sz="2800" baseline="-25000">
                <a:solidFill>
                  <a:schemeClr val="tx1"/>
                </a:solidFill>
                <a:latin typeface="Arial" panose="020B0604020202020204" pitchFamily="34" charset="0"/>
                <a:ea typeface="ＭＳ Ｐゴシック" panose="020B0600070205080204" pitchFamily="34" charset="-128"/>
              </a:defRPr>
            </a:lvl4pPr>
            <a:lvl5pPr marL="2057400" indent="-228600">
              <a:defRPr sz="28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800" baseline="-25000">
                <a:solidFill>
                  <a:schemeClr val="tx1"/>
                </a:solidFill>
                <a:latin typeface="Arial" panose="020B0604020202020204" pitchFamily="34" charset="0"/>
                <a:ea typeface="ＭＳ Ｐゴシック" panose="020B0600070205080204" pitchFamily="34" charset="-128"/>
              </a:defRPr>
            </a:lvl9pPr>
          </a:lstStyle>
          <a:p>
            <a:fld id="{94214F40-28A5-7A42-8616-FCC3B0102B94}" type="slidenum">
              <a:rPr lang="en-GB" altLang="en-US" sz="1200" baseline="0" smtClean="0">
                <a:solidFill>
                  <a:srgbClr val="00415D"/>
                </a:solidFill>
              </a:rPr>
              <a:pPr/>
              <a:t>7</a:t>
            </a:fld>
            <a:endParaRPr lang="en-GB" altLang="en-US" sz="1200" baseline="0">
              <a:solidFill>
                <a:srgbClr val="00415D"/>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5B213-74B9-AE83-1A7F-B6515DCF3229}"/>
              </a:ext>
            </a:extLst>
          </p:cNvPr>
          <p:cNvSpPr>
            <a:spLocks noGrp="1"/>
          </p:cNvSpPr>
          <p:nvPr>
            <p:ph type="title"/>
          </p:nvPr>
        </p:nvSpPr>
        <p:spPr/>
        <p:txBody>
          <a:bodyPr/>
          <a:lstStyle/>
          <a:p>
            <a:r>
              <a:rPr lang="en-GB" dirty="0"/>
              <a:t>Principles and Obligations</a:t>
            </a:r>
          </a:p>
        </p:txBody>
      </p:sp>
      <p:sp>
        <p:nvSpPr>
          <p:cNvPr id="3" name="Content Placeholder 2">
            <a:extLst>
              <a:ext uri="{FF2B5EF4-FFF2-40B4-BE49-F238E27FC236}">
                <a16:creationId xmlns:a16="http://schemas.microsoft.com/office/drawing/2014/main" id="{F8BC93F4-AB3F-9720-05F1-FC1636D62E74}"/>
              </a:ext>
            </a:extLst>
          </p:cNvPr>
          <p:cNvSpPr>
            <a:spLocks noGrp="1"/>
          </p:cNvSpPr>
          <p:nvPr>
            <p:ph idx="1"/>
          </p:nvPr>
        </p:nvSpPr>
        <p:spPr/>
        <p:txBody>
          <a:bodyPr anchor="ctr"/>
          <a:lstStyle/>
          <a:p>
            <a:r>
              <a:rPr lang="en-GB" sz="3600" dirty="0"/>
              <a:t>Start of the Code = general principles – but important!</a:t>
            </a:r>
          </a:p>
          <a:p>
            <a:r>
              <a:rPr lang="en-GB" sz="3600" dirty="0"/>
              <a:t>Obligations are those elements which may form the basis of a complaint and start at Paragraph 6.0</a:t>
            </a:r>
          </a:p>
        </p:txBody>
      </p:sp>
      <p:sp>
        <p:nvSpPr>
          <p:cNvPr id="4" name="Slide Number Placeholder 3">
            <a:extLst>
              <a:ext uri="{FF2B5EF4-FFF2-40B4-BE49-F238E27FC236}">
                <a16:creationId xmlns:a16="http://schemas.microsoft.com/office/drawing/2014/main" id="{6EB4E9C3-6AE6-6460-3FC8-A3B4783BCC06}"/>
              </a:ext>
            </a:extLst>
          </p:cNvPr>
          <p:cNvSpPr>
            <a:spLocks noGrp="1"/>
          </p:cNvSpPr>
          <p:nvPr>
            <p:ph type="sldNum" sz="quarter" idx="10"/>
          </p:nvPr>
        </p:nvSpPr>
        <p:spPr/>
        <p:txBody>
          <a:bodyPr/>
          <a:lstStyle/>
          <a:p>
            <a:pPr>
              <a:defRPr/>
            </a:pPr>
            <a:fld id="{07E6A5B6-D749-5E47-939A-0BB84933FC28}" type="slidenum">
              <a:rPr lang="en-GB" altLang="en-US" smtClean="0"/>
              <a:pPr>
                <a:defRPr/>
              </a:pPr>
              <a:t>8</a:t>
            </a:fld>
            <a:endParaRPr lang="en-GB" altLang="en-US"/>
          </a:p>
        </p:txBody>
      </p:sp>
    </p:spTree>
    <p:extLst>
      <p:ext uri="{BB962C8B-B14F-4D97-AF65-F5344CB8AC3E}">
        <p14:creationId xmlns:p14="http://schemas.microsoft.com/office/powerpoint/2010/main" val="949739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3CE42-6A3F-7AF6-43E2-2584E9A5FA59}"/>
              </a:ext>
            </a:extLst>
          </p:cNvPr>
          <p:cNvSpPr>
            <a:spLocks noGrp="1"/>
          </p:cNvSpPr>
          <p:nvPr>
            <p:ph type="title"/>
          </p:nvPr>
        </p:nvSpPr>
        <p:spPr/>
        <p:txBody>
          <a:bodyPr/>
          <a:lstStyle/>
          <a:p>
            <a:r>
              <a:rPr lang="en-GB" dirty="0"/>
              <a:t>Respect – Para 6.0</a:t>
            </a:r>
          </a:p>
        </p:txBody>
      </p:sp>
      <p:sp>
        <p:nvSpPr>
          <p:cNvPr id="3" name="Content Placeholder 2">
            <a:extLst>
              <a:ext uri="{FF2B5EF4-FFF2-40B4-BE49-F238E27FC236}">
                <a16:creationId xmlns:a16="http://schemas.microsoft.com/office/drawing/2014/main" id="{219C98FC-A82D-26B8-D950-422DD2E83F6E}"/>
              </a:ext>
            </a:extLst>
          </p:cNvPr>
          <p:cNvSpPr>
            <a:spLocks noGrp="1"/>
          </p:cNvSpPr>
          <p:nvPr>
            <p:ph idx="1"/>
          </p:nvPr>
        </p:nvSpPr>
        <p:spPr/>
        <p:txBody>
          <a:bodyPr/>
          <a:lstStyle/>
          <a:p>
            <a:pPr marL="0" indent="0">
              <a:buNone/>
            </a:pPr>
            <a:endParaRPr lang="en-GB" sz="2400" b="1" dirty="0"/>
          </a:p>
          <a:p>
            <a:pPr marL="0" indent="0">
              <a:buNone/>
            </a:pPr>
            <a:r>
              <a:rPr lang="en-GB" sz="2400" b="1" dirty="0"/>
              <a:t>A Councillor: </a:t>
            </a:r>
            <a:endParaRPr lang="en-GB" sz="2400" dirty="0"/>
          </a:p>
          <a:p>
            <a:pPr marL="0" indent="0">
              <a:buNone/>
            </a:pPr>
            <a:r>
              <a:rPr lang="en-GB" sz="2400" b="1" dirty="0"/>
              <a:t>6.1.1 Shall treat everyone, including other councillors and members of the public with respect. </a:t>
            </a:r>
          </a:p>
          <a:p>
            <a:pPr marL="0" indent="0">
              <a:buNone/>
            </a:pPr>
            <a:endParaRPr lang="en-GB" sz="2400" dirty="0"/>
          </a:p>
          <a:p>
            <a:pPr marL="0" indent="0">
              <a:buNone/>
            </a:pPr>
            <a:r>
              <a:rPr lang="en-GB" sz="2400" b="1" dirty="0"/>
              <a:t>6.1.2 Shall treat local authority employees, employees and representatives of partner organisations and those volunteering for the local authority with respect and respect the role they play. </a:t>
            </a:r>
            <a:endParaRPr lang="en-GB" sz="2400" dirty="0"/>
          </a:p>
          <a:p>
            <a:endParaRPr lang="en-GB" dirty="0"/>
          </a:p>
        </p:txBody>
      </p:sp>
      <p:sp>
        <p:nvSpPr>
          <p:cNvPr id="4" name="Slide Number Placeholder 3">
            <a:extLst>
              <a:ext uri="{FF2B5EF4-FFF2-40B4-BE49-F238E27FC236}">
                <a16:creationId xmlns:a16="http://schemas.microsoft.com/office/drawing/2014/main" id="{A0A2700C-45AE-8882-3520-828949696072}"/>
              </a:ext>
            </a:extLst>
          </p:cNvPr>
          <p:cNvSpPr>
            <a:spLocks noGrp="1"/>
          </p:cNvSpPr>
          <p:nvPr>
            <p:ph type="sldNum" sz="quarter" idx="10"/>
          </p:nvPr>
        </p:nvSpPr>
        <p:spPr/>
        <p:txBody>
          <a:bodyPr/>
          <a:lstStyle/>
          <a:p>
            <a:pPr>
              <a:defRPr/>
            </a:pPr>
            <a:fld id="{07E6A5B6-D749-5E47-939A-0BB84933FC28}" type="slidenum">
              <a:rPr lang="en-GB" altLang="en-US" smtClean="0"/>
              <a:pPr>
                <a:defRPr/>
              </a:pPr>
              <a:t>9</a:t>
            </a:fld>
            <a:endParaRPr lang="en-GB" altLang="en-US"/>
          </a:p>
        </p:txBody>
      </p:sp>
    </p:spTree>
    <p:extLst>
      <p:ext uri="{BB962C8B-B14F-4D97-AF65-F5344CB8AC3E}">
        <p14:creationId xmlns:p14="http://schemas.microsoft.com/office/powerpoint/2010/main" val="831208880"/>
      </p:ext>
    </p:extLst>
  </p:cSld>
  <p:clrMapOvr>
    <a:masterClrMapping/>
  </p:clrMapOvr>
</p:sld>
</file>

<file path=ppt/theme/theme1.xml><?xml version="1.0" encoding="utf-8"?>
<a:theme xmlns:a="http://schemas.openxmlformats.org/drawingml/2006/main" name="3_Blank Presentation">
  <a:themeElements>
    <a:clrScheme name="3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800" b="0" i="0" u="none" strike="noStrike" cap="none" normalizeH="0" baseline="-2500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2800" b="0" i="0" u="none" strike="noStrike" cap="none" normalizeH="0" baseline="-2500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3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Joint template[1]</Template>
  <TotalTime>4573</TotalTime>
  <Words>3372</Words>
  <Application>Microsoft Macintosh PowerPoint</Application>
  <PresentationFormat>On-screen Show (4:3)</PresentationFormat>
  <Paragraphs>393</Paragraphs>
  <Slides>47</Slides>
  <Notes>26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47</vt:i4>
      </vt:variant>
    </vt:vector>
  </HeadingPairs>
  <TitlesOfParts>
    <vt:vector size="49" baseType="lpstr">
      <vt:lpstr>Arial</vt:lpstr>
      <vt:lpstr>3_Blank Presentation</vt:lpstr>
      <vt:lpstr> New Code of Conduct </vt:lpstr>
      <vt:lpstr>Session Aims</vt:lpstr>
      <vt:lpstr>Reminder about Nolan Principles</vt:lpstr>
      <vt:lpstr>Purpose of Codes of Conduct </vt:lpstr>
      <vt:lpstr>When does the Code apply?</vt:lpstr>
      <vt:lpstr> When does the Code apply </vt:lpstr>
      <vt:lpstr>What types of activity are covered?</vt:lpstr>
      <vt:lpstr>Principles and Obligations</vt:lpstr>
      <vt:lpstr>Respect – Para 6.0</vt:lpstr>
      <vt:lpstr>Respect</vt:lpstr>
      <vt:lpstr>Bullying Harassment and Discrimination</vt:lpstr>
      <vt:lpstr>Impartiality of Officers</vt:lpstr>
      <vt:lpstr>Impartiality of officers</vt:lpstr>
      <vt:lpstr>Confidentiality and Access to Information</vt:lpstr>
      <vt:lpstr>Confidentiality and Access to Information</vt:lpstr>
      <vt:lpstr>Disrepute</vt:lpstr>
      <vt:lpstr>Use of Position</vt:lpstr>
      <vt:lpstr>Use of position</vt:lpstr>
      <vt:lpstr>Use of resources and facilities</vt:lpstr>
      <vt:lpstr> Compliance with the Code of Conduct  </vt:lpstr>
      <vt:lpstr>Interests</vt:lpstr>
      <vt:lpstr>Interests Generally</vt:lpstr>
      <vt:lpstr>Disclosable pecuniary interests</vt:lpstr>
      <vt:lpstr>DPI Employment</vt:lpstr>
      <vt:lpstr>DPI Sponsorship</vt:lpstr>
      <vt:lpstr>DPI Contracts</vt:lpstr>
      <vt:lpstr>DPI Land</vt:lpstr>
      <vt:lpstr>DPI Licences</vt:lpstr>
      <vt:lpstr>DPI Corporate Tenancies</vt:lpstr>
      <vt:lpstr>DPI Securities</vt:lpstr>
      <vt:lpstr>Sensitive interests</vt:lpstr>
      <vt:lpstr>Participation with a DPI</vt:lpstr>
      <vt:lpstr>Other Registrable Interests  </vt:lpstr>
      <vt:lpstr>Participation with an other interest</vt:lpstr>
      <vt:lpstr>What does wellbeing cover?</vt:lpstr>
      <vt:lpstr> Non Registrable Interests</vt:lpstr>
      <vt:lpstr>Declaration of non-registrable  indirect interests</vt:lpstr>
      <vt:lpstr>Participation where a non-registrable interest arises</vt:lpstr>
      <vt:lpstr>New Register of Interests Form</vt:lpstr>
      <vt:lpstr>Dispensations</vt:lpstr>
      <vt:lpstr>Dispensations</vt:lpstr>
      <vt:lpstr>Questions to ask yourself</vt:lpstr>
      <vt:lpstr>Questions to ask yourself</vt:lpstr>
      <vt:lpstr>Gifts and Hospitality</vt:lpstr>
      <vt:lpstr>Gifts and hospitality</vt:lpstr>
      <vt:lpstr>Top Tips</vt:lpstr>
      <vt:lpstr>Thank you</vt:lpstr>
    </vt:vector>
  </TitlesOfParts>
  <Company>vwhdc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Geoff Bushell</dc:creator>
  <cp:lastModifiedBy>Pat Arran</cp:lastModifiedBy>
  <cp:revision>59</cp:revision>
  <dcterms:created xsi:type="dcterms:W3CDTF">2010-03-29T11:44:37Z</dcterms:created>
  <dcterms:modified xsi:type="dcterms:W3CDTF">2022-09-26T09:51:46Z</dcterms:modified>
</cp:coreProperties>
</file>